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0.xml" ContentType="application/vnd.openxmlformats-officedocument.theme+xml"/>
  <Override PartName="/ppt/slideLayouts/slideLayout17.xml" ContentType="application/vnd.openxmlformats-officedocument.presentationml.slideLayout+xml"/>
  <Override PartName="/ppt/theme/theme11.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2.xml" ContentType="application/vnd.openxmlformats-officedocument.theme+xml"/>
  <Override PartName="/ppt/slideLayouts/slideLayout20.xml" ContentType="application/vnd.openxmlformats-officedocument.presentationml.slideLayout+xml"/>
  <Override PartName="/ppt/theme/theme13.xml" ContentType="application/vnd.openxmlformats-officedocument.theme+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8" r:id="rId4"/>
    <p:sldMasterId id="2147483649" r:id="rId5"/>
    <p:sldMasterId id="2147483769" r:id="rId6"/>
    <p:sldMasterId id="2147483652" r:id="rId7"/>
    <p:sldMasterId id="2147483807" r:id="rId8"/>
    <p:sldMasterId id="2147483809" r:id="rId9"/>
    <p:sldMasterId id="2147483655" r:id="rId10"/>
    <p:sldMasterId id="2147483653" r:id="rId11"/>
    <p:sldMasterId id="2147483656" r:id="rId12"/>
    <p:sldMasterId id="2147483819" r:id="rId13"/>
    <p:sldMasterId id="2147483821" r:id="rId14"/>
    <p:sldMasterId id="2147483823" r:id="rId15"/>
    <p:sldMasterId id="2147483825" r:id="rId16"/>
    <p:sldMasterId id="2147483827" r:id="rId17"/>
    <p:sldMasterId id="2147483909" r:id="rId18"/>
  </p:sldMasterIdLst>
  <p:notesMasterIdLst>
    <p:notesMasterId r:id="rId31"/>
  </p:notesMasterIdLst>
  <p:handoutMasterIdLst>
    <p:handoutMasterId r:id="rId32"/>
  </p:handoutMasterIdLst>
  <p:sldIdLst>
    <p:sldId id="497" r:id="rId19"/>
    <p:sldId id="479" r:id="rId20"/>
    <p:sldId id="467" r:id="rId21"/>
    <p:sldId id="468" r:id="rId22"/>
    <p:sldId id="491" r:id="rId23"/>
    <p:sldId id="492" r:id="rId24"/>
    <p:sldId id="493" r:id="rId25"/>
    <p:sldId id="469" r:id="rId26"/>
    <p:sldId id="494" r:id="rId27"/>
    <p:sldId id="495" r:id="rId28"/>
    <p:sldId id="496" r:id="rId29"/>
    <p:sldId id="441" r:id="rId30"/>
  </p:sldIdLst>
  <p:sldSz cx="9144000" cy="5143500" type="screen16x9"/>
  <p:notesSz cx="6858000" cy="9144000"/>
  <p:defaultTextStyle>
    <a:defPPr>
      <a:defRPr lang="en-US"/>
    </a:defPPr>
    <a:lvl1pPr algn="l" rtl="0" fontAlgn="base">
      <a:spcBef>
        <a:spcPct val="0"/>
      </a:spcBef>
      <a:spcAft>
        <a:spcPct val="0"/>
      </a:spcAft>
      <a:defRPr sz="2500" kern="1200">
        <a:solidFill>
          <a:srgbClr val="000000"/>
        </a:solidFill>
        <a:latin typeface="Arial" pitchFamily="34" charset="0"/>
        <a:ea typeface="ＭＳ Ｐゴシック"/>
        <a:cs typeface="ＭＳ Ｐゴシック"/>
        <a:sym typeface="Arial" pitchFamily="34" charset="0"/>
      </a:defRPr>
    </a:lvl1pPr>
    <a:lvl2pPr marL="286984" algn="l" rtl="0" fontAlgn="base">
      <a:spcBef>
        <a:spcPct val="0"/>
      </a:spcBef>
      <a:spcAft>
        <a:spcPct val="0"/>
      </a:spcAft>
      <a:defRPr sz="2500" kern="1200">
        <a:solidFill>
          <a:srgbClr val="000000"/>
        </a:solidFill>
        <a:latin typeface="Arial" pitchFamily="34" charset="0"/>
        <a:ea typeface="ＭＳ Ｐゴシック"/>
        <a:cs typeface="ＭＳ Ｐゴシック"/>
        <a:sym typeface="Arial" pitchFamily="34" charset="0"/>
      </a:defRPr>
    </a:lvl2pPr>
    <a:lvl3pPr marL="573969" algn="l" rtl="0" fontAlgn="base">
      <a:spcBef>
        <a:spcPct val="0"/>
      </a:spcBef>
      <a:spcAft>
        <a:spcPct val="0"/>
      </a:spcAft>
      <a:defRPr sz="2500" kern="1200">
        <a:solidFill>
          <a:srgbClr val="000000"/>
        </a:solidFill>
        <a:latin typeface="Arial" pitchFamily="34" charset="0"/>
        <a:ea typeface="ＭＳ Ｐゴシック"/>
        <a:cs typeface="ＭＳ Ｐゴシック"/>
        <a:sym typeface="Arial" pitchFamily="34" charset="0"/>
      </a:defRPr>
    </a:lvl3pPr>
    <a:lvl4pPr marL="860953" algn="l" rtl="0" fontAlgn="base">
      <a:spcBef>
        <a:spcPct val="0"/>
      </a:spcBef>
      <a:spcAft>
        <a:spcPct val="0"/>
      </a:spcAft>
      <a:defRPr sz="2500" kern="1200">
        <a:solidFill>
          <a:srgbClr val="000000"/>
        </a:solidFill>
        <a:latin typeface="Arial" pitchFamily="34" charset="0"/>
        <a:ea typeface="ＭＳ Ｐゴシック"/>
        <a:cs typeface="ＭＳ Ｐゴシック"/>
        <a:sym typeface="Arial" pitchFamily="34" charset="0"/>
      </a:defRPr>
    </a:lvl4pPr>
    <a:lvl5pPr marL="1147938" algn="l" rtl="0" fontAlgn="base">
      <a:spcBef>
        <a:spcPct val="0"/>
      </a:spcBef>
      <a:spcAft>
        <a:spcPct val="0"/>
      </a:spcAft>
      <a:defRPr sz="2500" kern="1200">
        <a:solidFill>
          <a:srgbClr val="000000"/>
        </a:solidFill>
        <a:latin typeface="Arial" pitchFamily="34" charset="0"/>
        <a:ea typeface="ＭＳ Ｐゴシック"/>
        <a:cs typeface="ＭＳ Ｐゴシック"/>
        <a:sym typeface="Arial" pitchFamily="34" charset="0"/>
      </a:defRPr>
    </a:lvl5pPr>
    <a:lvl6pPr marL="1434922" algn="l" defTabSz="573969" rtl="0" eaLnBrk="1" latinLnBrk="0" hangingPunct="1">
      <a:defRPr sz="2500" kern="1200">
        <a:solidFill>
          <a:srgbClr val="000000"/>
        </a:solidFill>
        <a:latin typeface="Arial" pitchFamily="34" charset="0"/>
        <a:ea typeface="ＭＳ Ｐゴシック"/>
        <a:cs typeface="ＭＳ Ｐゴシック"/>
        <a:sym typeface="Arial" pitchFamily="34" charset="0"/>
      </a:defRPr>
    </a:lvl6pPr>
    <a:lvl7pPr marL="1721907" algn="l" defTabSz="573969" rtl="0" eaLnBrk="1" latinLnBrk="0" hangingPunct="1">
      <a:defRPr sz="2500" kern="1200">
        <a:solidFill>
          <a:srgbClr val="000000"/>
        </a:solidFill>
        <a:latin typeface="Arial" pitchFamily="34" charset="0"/>
        <a:ea typeface="ＭＳ Ｐゴシック"/>
        <a:cs typeface="ＭＳ Ｐゴシック"/>
        <a:sym typeface="Arial" pitchFamily="34" charset="0"/>
      </a:defRPr>
    </a:lvl7pPr>
    <a:lvl8pPr marL="2008891" algn="l" defTabSz="573969" rtl="0" eaLnBrk="1" latinLnBrk="0" hangingPunct="1">
      <a:defRPr sz="2500" kern="1200">
        <a:solidFill>
          <a:srgbClr val="000000"/>
        </a:solidFill>
        <a:latin typeface="Arial" pitchFamily="34" charset="0"/>
        <a:ea typeface="ＭＳ Ｐゴシック"/>
        <a:cs typeface="ＭＳ Ｐゴシック"/>
        <a:sym typeface="Arial" pitchFamily="34" charset="0"/>
      </a:defRPr>
    </a:lvl8pPr>
    <a:lvl9pPr marL="2295876" algn="l" defTabSz="573969" rtl="0" eaLnBrk="1" latinLnBrk="0" hangingPunct="1">
      <a:defRPr sz="2500" kern="1200">
        <a:solidFill>
          <a:srgbClr val="000000"/>
        </a:solidFill>
        <a:latin typeface="Arial" pitchFamily="34" charset="0"/>
        <a:ea typeface="ＭＳ Ｐゴシック"/>
        <a:cs typeface="ＭＳ Ｐゴシック"/>
        <a:sym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861"/>
    <a:srgbClr val="FFE76F"/>
    <a:srgbClr val="18509B"/>
    <a:srgbClr val="174685"/>
    <a:srgbClr val="29C7E5"/>
    <a:srgbClr val="F2BD3E"/>
    <a:srgbClr val="DC7C2C"/>
    <a:srgbClr val="6A737B"/>
    <a:srgbClr val="000099"/>
    <a:srgbClr val="5294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85" autoAdjust="0"/>
    <p:restoredTop sz="91820" autoAdjust="0"/>
  </p:normalViewPr>
  <p:slideViewPr>
    <p:cSldViewPr snapToGrid="0">
      <p:cViewPr varScale="1">
        <p:scale>
          <a:sx n="90" d="100"/>
          <a:sy n="90" d="100"/>
        </p:scale>
        <p:origin x="-660"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96"/>
    </p:cViewPr>
  </p:notesTextViewPr>
  <p:sorterViewPr>
    <p:cViewPr>
      <p:scale>
        <a:sx n="66" d="100"/>
        <a:sy n="66" d="100"/>
      </p:scale>
      <p:origin x="0" y="0"/>
    </p:cViewPr>
  </p:sorterViewPr>
  <p:notesViewPr>
    <p:cSldViewPr>
      <p:cViewPr varScale="1">
        <p:scale>
          <a:sx n="77" d="100"/>
          <a:sy n="77" d="100"/>
        </p:scale>
        <p:origin x="-337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slide" Target="slides/slide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2.xml"/><Relationship Id="rId29"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theme" Target="theme/theme1.xml"/><Relationship Id="rId8"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383B62-A615-4C6B-A522-25E66CB95DA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2D0DD176-25C8-47A3-86B7-80BF15085F4C}">
      <dgm:prSet phldrT="[Text]" custT="1"/>
      <dgm:spPr>
        <a:solidFill>
          <a:srgbClr val="174685"/>
        </a:solidFill>
      </dgm:spPr>
      <dgm:t>
        <a:bodyPr/>
        <a:lstStyle/>
        <a:p>
          <a:r>
            <a:rPr lang="en-US" sz="2000" b="1" dirty="0"/>
            <a:t>Monitoring</a:t>
          </a:r>
        </a:p>
      </dgm:t>
    </dgm:pt>
    <dgm:pt modelId="{2717A0F9-3BB4-4C43-BE25-B5A5B39F53EE}" type="parTrans" cxnId="{4825D1DE-DB0E-4337-BFE4-228D69111AC1}">
      <dgm:prSet/>
      <dgm:spPr/>
      <dgm:t>
        <a:bodyPr/>
        <a:lstStyle/>
        <a:p>
          <a:endParaRPr lang="en-US" sz="2800" b="1"/>
        </a:p>
      </dgm:t>
    </dgm:pt>
    <dgm:pt modelId="{E9D59BA2-D7CE-49BA-A8D0-2DC33434E4D2}" type="sibTrans" cxnId="{4825D1DE-DB0E-4337-BFE4-228D69111AC1}">
      <dgm:prSet/>
      <dgm:spPr>
        <a:ln w="38100">
          <a:solidFill>
            <a:srgbClr val="29C7E5"/>
          </a:solidFill>
        </a:ln>
      </dgm:spPr>
      <dgm:t>
        <a:bodyPr/>
        <a:lstStyle/>
        <a:p>
          <a:endParaRPr lang="en-US" sz="2800" b="1"/>
        </a:p>
      </dgm:t>
    </dgm:pt>
    <dgm:pt modelId="{75447887-AF2D-42F1-9192-A7CD5C247D1C}">
      <dgm:prSet phldrT="[Text]" custT="1"/>
      <dgm:spPr>
        <a:solidFill>
          <a:srgbClr val="29C7E5"/>
        </a:solidFill>
      </dgm:spPr>
      <dgm:t>
        <a:bodyPr/>
        <a:lstStyle/>
        <a:p>
          <a:r>
            <a:rPr lang="en-US" sz="2000" b="1" dirty="0"/>
            <a:t>Renegotiation</a:t>
          </a:r>
        </a:p>
      </dgm:t>
    </dgm:pt>
    <dgm:pt modelId="{2865E3E9-BDDF-4342-926E-B38CB744B0BE}" type="parTrans" cxnId="{51C03B0B-A797-4319-A7B1-FEF5EFB21EA3}">
      <dgm:prSet/>
      <dgm:spPr/>
      <dgm:t>
        <a:bodyPr/>
        <a:lstStyle/>
        <a:p>
          <a:endParaRPr lang="en-US" sz="2800" b="1"/>
        </a:p>
      </dgm:t>
    </dgm:pt>
    <dgm:pt modelId="{8D1500D1-4929-40D9-AAA1-FDC7B433D09B}" type="sibTrans" cxnId="{51C03B0B-A797-4319-A7B1-FEF5EFB21EA3}">
      <dgm:prSet/>
      <dgm:spPr>
        <a:ln w="38100">
          <a:solidFill>
            <a:srgbClr val="29C7E5"/>
          </a:solidFill>
        </a:ln>
      </dgm:spPr>
      <dgm:t>
        <a:bodyPr/>
        <a:lstStyle/>
        <a:p>
          <a:endParaRPr lang="en-US" sz="2800" b="1"/>
        </a:p>
      </dgm:t>
    </dgm:pt>
    <dgm:pt modelId="{030FF3B5-1915-4A33-8978-5D4FFFC65D6A}">
      <dgm:prSet phldrT="[Text]" custT="1"/>
      <dgm:spPr>
        <a:solidFill>
          <a:srgbClr val="174685"/>
        </a:solidFill>
      </dgm:spPr>
      <dgm:t>
        <a:bodyPr/>
        <a:lstStyle/>
        <a:p>
          <a:r>
            <a:rPr lang="en-US" sz="2000" b="1" dirty="0"/>
            <a:t>Implementation</a:t>
          </a:r>
        </a:p>
      </dgm:t>
    </dgm:pt>
    <dgm:pt modelId="{8822ADDF-33F9-4FD6-893B-2C98E02ED4A1}" type="parTrans" cxnId="{17745302-A054-4074-87D5-D98D37D253D0}">
      <dgm:prSet/>
      <dgm:spPr/>
      <dgm:t>
        <a:bodyPr/>
        <a:lstStyle/>
        <a:p>
          <a:endParaRPr lang="en-US" sz="2800" b="1"/>
        </a:p>
      </dgm:t>
    </dgm:pt>
    <dgm:pt modelId="{3A72A482-4152-4B32-AB22-5D3FFE3A5DE4}" type="sibTrans" cxnId="{17745302-A054-4074-87D5-D98D37D253D0}">
      <dgm:prSet/>
      <dgm:spPr>
        <a:ln w="38100">
          <a:solidFill>
            <a:srgbClr val="29C7E5"/>
          </a:solidFill>
        </a:ln>
      </dgm:spPr>
      <dgm:t>
        <a:bodyPr/>
        <a:lstStyle/>
        <a:p>
          <a:endParaRPr lang="en-US" sz="2800" b="1"/>
        </a:p>
      </dgm:t>
    </dgm:pt>
    <dgm:pt modelId="{0F30C7B7-520C-4CFC-B0C4-65CE70950B75}" type="pres">
      <dgm:prSet presAssocID="{7F383B62-A615-4C6B-A522-25E66CB95DA3}" presName="cycle" presStyleCnt="0">
        <dgm:presLayoutVars>
          <dgm:dir/>
          <dgm:resizeHandles val="exact"/>
        </dgm:presLayoutVars>
      </dgm:prSet>
      <dgm:spPr/>
      <dgm:t>
        <a:bodyPr/>
        <a:lstStyle/>
        <a:p>
          <a:endParaRPr lang="en-US"/>
        </a:p>
      </dgm:t>
    </dgm:pt>
    <dgm:pt modelId="{08741A48-D5AD-4981-A250-DDBB988ECDDE}" type="pres">
      <dgm:prSet presAssocID="{2D0DD176-25C8-47A3-86B7-80BF15085F4C}" presName="node" presStyleLbl="node1" presStyleIdx="0" presStyleCnt="3" custScaleX="110963" custScaleY="65921">
        <dgm:presLayoutVars>
          <dgm:bulletEnabled val="1"/>
        </dgm:presLayoutVars>
      </dgm:prSet>
      <dgm:spPr/>
      <dgm:t>
        <a:bodyPr/>
        <a:lstStyle/>
        <a:p>
          <a:endParaRPr lang="en-US"/>
        </a:p>
      </dgm:t>
    </dgm:pt>
    <dgm:pt modelId="{FE0C02A7-1625-4CE9-8713-A252138F6F10}" type="pres">
      <dgm:prSet presAssocID="{2D0DD176-25C8-47A3-86B7-80BF15085F4C}" presName="spNode" presStyleCnt="0"/>
      <dgm:spPr/>
    </dgm:pt>
    <dgm:pt modelId="{1DC84C1B-A42B-45AD-863E-7D528AA27BC2}" type="pres">
      <dgm:prSet presAssocID="{E9D59BA2-D7CE-49BA-A8D0-2DC33434E4D2}" presName="sibTrans" presStyleLbl="sibTrans1D1" presStyleIdx="0" presStyleCnt="3"/>
      <dgm:spPr/>
      <dgm:t>
        <a:bodyPr/>
        <a:lstStyle/>
        <a:p>
          <a:endParaRPr lang="en-US"/>
        </a:p>
      </dgm:t>
    </dgm:pt>
    <dgm:pt modelId="{5F08FA0C-5BDD-4D46-BF0C-DABEF779543F}" type="pres">
      <dgm:prSet presAssocID="{75447887-AF2D-42F1-9192-A7CD5C247D1C}" presName="node" presStyleLbl="node1" presStyleIdx="1" presStyleCnt="3" custScaleX="140067" custScaleY="76725">
        <dgm:presLayoutVars>
          <dgm:bulletEnabled val="1"/>
        </dgm:presLayoutVars>
      </dgm:prSet>
      <dgm:spPr/>
      <dgm:t>
        <a:bodyPr/>
        <a:lstStyle/>
        <a:p>
          <a:endParaRPr lang="en-US"/>
        </a:p>
      </dgm:t>
    </dgm:pt>
    <dgm:pt modelId="{F9F2F962-C279-48B7-BF23-C22B7C857DF0}" type="pres">
      <dgm:prSet presAssocID="{75447887-AF2D-42F1-9192-A7CD5C247D1C}" presName="spNode" presStyleCnt="0"/>
      <dgm:spPr/>
    </dgm:pt>
    <dgm:pt modelId="{BB2E165E-9DB6-437D-BB0E-39B458923BF3}" type="pres">
      <dgm:prSet presAssocID="{8D1500D1-4929-40D9-AAA1-FDC7B433D09B}" presName="sibTrans" presStyleLbl="sibTrans1D1" presStyleIdx="1" presStyleCnt="3"/>
      <dgm:spPr/>
      <dgm:t>
        <a:bodyPr/>
        <a:lstStyle/>
        <a:p>
          <a:endParaRPr lang="en-US"/>
        </a:p>
      </dgm:t>
    </dgm:pt>
    <dgm:pt modelId="{EEB27834-A2DC-47E9-A179-8EC03C7EFD13}" type="pres">
      <dgm:prSet presAssocID="{030FF3B5-1915-4A33-8978-5D4FFFC65D6A}" presName="node" presStyleLbl="node1" presStyleIdx="2" presStyleCnt="3" custScaleX="147006" custScaleY="72675" custRadScaleRad="94626" custRadScaleInc="-5914">
        <dgm:presLayoutVars>
          <dgm:bulletEnabled val="1"/>
        </dgm:presLayoutVars>
      </dgm:prSet>
      <dgm:spPr/>
      <dgm:t>
        <a:bodyPr/>
        <a:lstStyle/>
        <a:p>
          <a:endParaRPr lang="en-US"/>
        </a:p>
      </dgm:t>
    </dgm:pt>
    <dgm:pt modelId="{3BAC9E93-3F44-464A-8A33-7AAF06E44FE3}" type="pres">
      <dgm:prSet presAssocID="{030FF3B5-1915-4A33-8978-5D4FFFC65D6A}" presName="spNode" presStyleCnt="0"/>
      <dgm:spPr/>
    </dgm:pt>
    <dgm:pt modelId="{1851A999-92B1-470F-83E0-FC1272BB9B73}" type="pres">
      <dgm:prSet presAssocID="{3A72A482-4152-4B32-AB22-5D3FFE3A5DE4}" presName="sibTrans" presStyleLbl="sibTrans1D1" presStyleIdx="2" presStyleCnt="3"/>
      <dgm:spPr/>
      <dgm:t>
        <a:bodyPr/>
        <a:lstStyle/>
        <a:p>
          <a:endParaRPr lang="en-US"/>
        </a:p>
      </dgm:t>
    </dgm:pt>
  </dgm:ptLst>
  <dgm:cxnLst>
    <dgm:cxn modelId="{BBDDE355-DBC4-4D44-9D31-A1A8DBDA9206}" type="presOf" srcId="{7F383B62-A615-4C6B-A522-25E66CB95DA3}" destId="{0F30C7B7-520C-4CFC-B0C4-65CE70950B75}" srcOrd="0" destOrd="0" presId="urn:microsoft.com/office/officeart/2005/8/layout/cycle5"/>
    <dgm:cxn modelId="{32A50513-66F4-F049-90EF-1BF0AB6D66DF}" type="presOf" srcId="{8D1500D1-4929-40D9-AAA1-FDC7B433D09B}" destId="{BB2E165E-9DB6-437D-BB0E-39B458923BF3}" srcOrd="0" destOrd="0" presId="urn:microsoft.com/office/officeart/2005/8/layout/cycle5"/>
    <dgm:cxn modelId="{51C03B0B-A797-4319-A7B1-FEF5EFB21EA3}" srcId="{7F383B62-A615-4C6B-A522-25E66CB95DA3}" destId="{75447887-AF2D-42F1-9192-A7CD5C247D1C}" srcOrd="1" destOrd="0" parTransId="{2865E3E9-BDDF-4342-926E-B38CB744B0BE}" sibTransId="{8D1500D1-4929-40D9-AAA1-FDC7B433D09B}"/>
    <dgm:cxn modelId="{DDC704E1-4FAE-904A-8AC5-E09A11FB761F}" type="presOf" srcId="{75447887-AF2D-42F1-9192-A7CD5C247D1C}" destId="{5F08FA0C-5BDD-4D46-BF0C-DABEF779543F}" srcOrd="0" destOrd="0" presId="urn:microsoft.com/office/officeart/2005/8/layout/cycle5"/>
    <dgm:cxn modelId="{4825D1DE-DB0E-4337-BFE4-228D69111AC1}" srcId="{7F383B62-A615-4C6B-A522-25E66CB95DA3}" destId="{2D0DD176-25C8-47A3-86B7-80BF15085F4C}" srcOrd="0" destOrd="0" parTransId="{2717A0F9-3BB4-4C43-BE25-B5A5B39F53EE}" sibTransId="{E9D59BA2-D7CE-49BA-A8D0-2DC33434E4D2}"/>
    <dgm:cxn modelId="{C634C97D-B5C3-3747-AE77-CCDE267B157D}" type="presOf" srcId="{E9D59BA2-D7CE-49BA-A8D0-2DC33434E4D2}" destId="{1DC84C1B-A42B-45AD-863E-7D528AA27BC2}" srcOrd="0" destOrd="0" presId="urn:microsoft.com/office/officeart/2005/8/layout/cycle5"/>
    <dgm:cxn modelId="{303602C9-0E01-B14A-A28A-C93862AD1C05}" type="presOf" srcId="{3A72A482-4152-4B32-AB22-5D3FFE3A5DE4}" destId="{1851A999-92B1-470F-83E0-FC1272BB9B73}" srcOrd="0" destOrd="0" presId="urn:microsoft.com/office/officeart/2005/8/layout/cycle5"/>
    <dgm:cxn modelId="{17745302-A054-4074-87D5-D98D37D253D0}" srcId="{7F383B62-A615-4C6B-A522-25E66CB95DA3}" destId="{030FF3B5-1915-4A33-8978-5D4FFFC65D6A}" srcOrd="2" destOrd="0" parTransId="{8822ADDF-33F9-4FD6-893B-2C98E02ED4A1}" sibTransId="{3A72A482-4152-4B32-AB22-5D3FFE3A5DE4}"/>
    <dgm:cxn modelId="{D977C710-683F-124F-B143-9BB7138F3D9E}" type="presOf" srcId="{030FF3B5-1915-4A33-8978-5D4FFFC65D6A}" destId="{EEB27834-A2DC-47E9-A179-8EC03C7EFD13}" srcOrd="0" destOrd="0" presId="urn:microsoft.com/office/officeart/2005/8/layout/cycle5"/>
    <dgm:cxn modelId="{AAC77CFB-D0A9-4B4E-9A37-C168E40C38A0}" type="presOf" srcId="{2D0DD176-25C8-47A3-86B7-80BF15085F4C}" destId="{08741A48-D5AD-4981-A250-DDBB988ECDDE}" srcOrd="0" destOrd="0" presId="urn:microsoft.com/office/officeart/2005/8/layout/cycle5"/>
    <dgm:cxn modelId="{FBB20808-6A32-FE4A-9CF9-675A35303BDD}" type="presParOf" srcId="{0F30C7B7-520C-4CFC-B0C4-65CE70950B75}" destId="{08741A48-D5AD-4981-A250-DDBB988ECDDE}" srcOrd="0" destOrd="0" presId="urn:microsoft.com/office/officeart/2005/8/layout/cycle5"/>
    <dgm:cxn modelId="{B80DEE06-9053-BE4F-A2BD-D4555DF09EB5}" type="presParOf" srcId="{0F30C7B7-520C-4CFC-B0C4-65CE70950B75}" destId="{FE0C02A7-1625-4CE9-8713-A252138F6F10}" srcOrd="1" destOrd="0" presId="urn:microsoft.com/office/officeart/2005/8/layout/cycle5"/>
    <dgm:cxn modelId="{18B0271B-5719-034F-AF74-67147989D38F}" type="presParOf" srcId="{0F30C7B7-520C-4CFC-B0C4-65CE70950B75}" destId="{1DC84C1B-A42B-45AD-863E-7D528AA27BC2}" srcOrd="2" destOrd="0" presId="urn:microsoft.com/office/officeart/2005/8/layout/cycle5"/>
    <dgm:cxn modelId="{4118A2FA-0773-B943-8063-F64A1676E8B0}" type="presParOf" srcId="{0F30C7B7-520C-4CFC-B0C4-65CE70950B75}" destId="{5F08FA0C-5BDD-4D46-BF0C-DABEF779543F}" srcOrd="3" destOrd="0" presId="urn:microsoft.com/office/officeart/2005/8/layout/cycle5"/>
    <dgm:cxn modelId="{4AEC65E3-242B-0143-B360-D7262968D39F}" type="presParOf" srcId="{0F30C7B7-520C-4CFC-B0C4-65CE70950B75}" destId="{F9F2F962-C279-48B7-BF23-C22B7C857DF0}" srcOrd="4" destOrd="0" presId="urn:microsoft.com/office/officeart/2005/8/layout/cycle5"/>
    <dgm:cxn modelId="{4AFD8689-4D52-2F47-9D03-A05A4A9FD0F1}" type="presParOf" srcId="{0F30C7B7-520C-4CFC-B0C4-65CE70950B75}" destId="{BB2E165E-9DB6-437D-BB0E-39B458923BF3}" srcOrd="5" destOrd="0" presId="urn:microsoft.com/office/officeart/2005/8/layout/cycle5"/>
    <dgm:cxn modelId="{930A785B-B05F-254A-BF8C-ECEC0C6EB622}" type="presParOf" srcId="{0F30C7B7-520C-4CFC-B0C4-65CE70950B75}" destId="{EEB27834-A2DC-47E9-A179-8EC03C7EFD13}" srcOrd="6" destOrd="0" presId="urn:microsoft.com/office/officeart/2005/8/layout/cycle5"/>
    <dgm:cxn modelId="{E35CAD6D-F0FC-AC4D-97CA-13CCB0B6D670}" type="presParOf" srcId="{0F30C7B7-520C-4CFC-B0C4-65CE70950B75}" destId="{3BAC9E93-3F44-464A-8A33-7AAF06E44FE3}" srcOrd="7" destOrd="0" presId="urn:microsoft.com/office/officeart/2005/8/layout/cycle5"/>
    <dgm:cxn modelId="{74C03B66-3754-064B-910A-0131F96B2694}" type="presParOf" srcId="{0F30C7B7-520C-4CFC-B0C4-65CE70950B75}" destId="{1851A999-92B1-470F-83E0-FC1272BB9B73}" srcOrd="8" destOrd="0" presId="urn:microsoft.com/office/officeart/2005/8/layout/cycle5"/>
  </dgm:cxnLst>
  <dgm:bg/>
  <dgm:whole>
    <a:ln w="57150"/>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41A48-D5AD-4981-A250-DDBB988ECDDE}">
      <dsp:nvSpPr>
        <dsp:cNvPr id="0" name=""/>
        <dsp:cNvSpPr/>
      </dsp:nvSpPr>
      <dsp:spPr>
        <a:xfrm>
          <a:off x="1156368" y="80940"/>
          <a:ext cx="1594750" cy="615817"/>
        </a:xfrm>
        <a:prstGeom prst="roundRect">
          <a:avLst/>
        </a:prstGeom>
        <a:solidFill>
          <a:srgbClr val="17468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t>Monitoring</a:t>
          </a:r>
        </a:p>
      </dsp:txBody>
      <dsp:txXfrm>
        <a:off x="1186430" y="111002"/>
        <a:ext cx="1534626" cy="555693"/>
      </dsp:txXfrm>
    </dsp:sp>
    <dsp:sp modelId="{1DC84C1B-A42B-45AD-863E-7D528AA27BC2}">
      <dsp:nvSpPr>
        <dsp:cNvPr id="0" name=""/>
        <dsp:cNvSpPr/>
      </dsp:nvSpPr>
      <dsp:spPr>
        <a:xfrm>
          <a:off x="707710" y="388849"/>
          <a:ext cx="2492067" cy="2492067"/>
        </a:xfrm>
        <a:custGeom>
          <a:avLst/>
          <a:gdLst/>
          <a:ahLst/>
          <a:cxnLst/>
          <a:rect l="0" t="0" r="0" b="0"/>
          <a:pathLst>
            <a:path>
              <a:moveTo>
                <a:pt x="2223512" y="473288"/>
              </a:moveTo>
              <a:arcTo wR="1246033" hR="1246033" stAng="19300315" swAng="2322314"/>
            </a:path>
          </a:pathLst>
        </a:custGeom>
        <a:noFill/>
        <a:ln w="38100" cap="flat" cmpd="sng" algn="ctr">
          <a:solidFill>
            <a:srgbClr val="29C7E5"/>
          </a:solidFill>
          <a:prstDash val="solid"/>
          <a:tailEnd type="arrow"/>
        </a:ln>
        <a:effectLst/>
      </dsp:spPr>
      <dsp:style>
        <a:lnRef idx="1">
          <a:scrgbClr r="0" g="0" b="0"/>
        </a:lnRef>
        <a:fillRef idx="0">
          <a:scrgbClr r="0" g="0" b="0"/>
        </a:fillRef>
        <a:effectRef idx="0">
          <a:scrgbClr r="0" g="0" b="0"/>
        </a:effectRef>
        <a:fontRef idx="minor"/>
      </dsp:style>
    </dsp:sp>
    <dsp:sp modelId="{5F08FA0C-5BDD-4D46-BF0C-DABEF779543F}">
      <dsp:nvSpPr>
        <dsp:cNvPr id="0" name=""/>
        <dsp:cNvSpPr/>
      </dsp:nvSpPr>
      <dsp:spPr>
        <a:xfrm>
          <a:off x="2026325" y="1899527"/>
          <a:ext cx="2013030" cy="716745"/>
        </a:xfrm>
        <a:prstGeom prst="roundRect">
          <a:avLst/>
        </a:prstGeom>
        <a:solidFill>
          <a:srgbClr val="29C7E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t>Renegotiation</a:t>
          </a:r>
        </a:p>
      </dsp:txBody>
      <dsp:txXfrm>
        <a:off x="2061314" y="1934516"/>
        <a:ext cx="1943052" cy="646767"/>
      </dsp:txXfrm>
    </dsp:sp>
    <dsp:sp modelId="{BB2E165E-9DB6-437D-BB0E-39B458923BF3}">
      <dsp:nvSpPr>
        <dsp:cNvPr id="0" name=""/>
        <dsp:cNvSpPr/>
      </dsp:nvSpPr>
      <dsp:spPr>
        <a:xfrm>
          <a:off x="764520" y="346943"/>
          <a:ext cx="2492067" cy="2492067"/>
        </a:xfrm>
        <a:custGeom>
          <a:avLst/>
          <a:gdLst/>
          <a:ahLst/>
          <a:cxnLst/>
          <a:rect l="0" t="0" r="0" b="0"/>
          <a:pathLst>
            <a:path>
              <a:moveTo>
                <a:pt x="1704193" y="2404778"/>
              </a:moveTo>
              <a:arcTo wR="1246033" hR="1246033" stAng="4105590" swAng="2640264"/>
            </a:path>
          </a:pathLst>
        </a:custGeom>
        <a:noFill/>
        <a:ln w="38100" cap="flat" cmpd="sng" algn="ctr">
          <a:solidFill>
            <a:srgbClr val="29C7E5"/>
          </a:solidFill>
          <a:prstDash val="solid"/>
          <a:tailEnd type="arrow"/>
        </a:ln>
        <a:effectLst/>
      </dsp:spPr>
      <dsp:style>
        <a:lnRef idx="1">
          <a:scrgbClr r="0" g="0" b="0"/>
        </a:lnRef>
        <a:fillRef idx="0">
          <a:scrgbClr r="0" g="0" b="0"/>
        </a:fillRef>
        <a:effectRef idx="0">
          <a:scrgbClr r="0" g="0" b="0"/>
        </a:effectRef>
        <a:fontRef idx="minor"/>
      </dsp:style>
    </dsp:sp>
    <dsp:sp modelId="{EEB27834-A2DC-47E9-A179-8EC03C7EFD13}">
      <dsp:nvSpPr>
        <dsp:cNvPr id="0" name=""/>
        <dsp:cNvSpPr/>
      </dsp:nvSpPr>
      <dsp:spPr>
        <a:xfrm>
          <a:off x="-98537" y="1926607"/>
          <a:ext cx="2112757" cy="678911"/>
        </a:xfrm>
        <a:prstGeom prst="roundRect">
          <a:avLst/>
        </a:prstGeom>
        <a:solidFill>
          <a:srgbClr val="17468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t>Implementation</a:t>
          </a:r>
        </a:p>
      </dsp:txBody>
      <dsp:txXfrm>
        <a:off x="-65395" y="1959749"/>
        <a:ext cx="2046473" cy="612627"/>
      </dsp:txXfrm>
    </dsp:sp>
    <dsp:sp modelId="{1851A999-92B1-470F-83E0-FC1272BB9B73}">
      <dsp:nvSpPr>
        <dsp:cNvPr id="0" name=""/>
        <dsp:cNvSpPr/>
      </dsp:nvSpPr>
      <dsp:spPr>
        <a:xfrm>
          <a:off x="763688" y="339313"/>
          <a:ext cx="2492067" cy="2492067"/>
        </a:xfrm>
        <a:custGeom>
          <a:avLst/>
          <a:gdLst/>
          <a:ahLst/>
          <a:cxnLst/>
          <a:rect l="0" t="0" r="0" b="0"/>
          <a:pathLst>
            <a:path>
              <a:moveTo>
                <a:pt x="2999" y="1332442"/>
              </a:moveTo>
              <a:arcTo wR="1246033" hR="1246033" stAng="10561410" swAng="2330017"/>
            </a:path>
          </a:pathLst>
        </a:custGeom>
        <a:noFill/>
        <a:ln w="38100" cap="flat" cmpd="sng" algn="ctr">
          <a:solidFill>
            <a:srgbClr val="29C7E5"/>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34" charset="-128"/>
                <a:cs typeface="+mn-cs"/>
                <a:sym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34" charset="-128"/>
                <a:cs typeface="+mn-cs"/>
                <a:sym typeface="Arial" charset="0"/>
              </a:defRPr>
            </a:lvl1pPr>
          </a:lstStyle>
          <a:p>
            <a:pPr>
              <a:defRPr/>
            </a:pPr>
            <a:fld id="{E4132345-A16E-4614-B37A-F01FF353AAF3}" type="datetimeFigureOut">
              <a:rPr lang="en-US"/>
              <a:pPr>
                <a:defRPr/>
              </a:pPr>
              <a:t>5/28/2016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34" charset="-128"/>
                <a:cs typeface="+mn-cs"/>
                <a:sym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34" charset="-128"/>
                <a:cs typeface="+mn-cs"/>
                <a:sym typeface="Arial" charset="0"/>
              </a:defRPr>
            </a:lvl1pPr>
          </a:lstStyle>
          <a:p>
            <a:pPr>
              <a:defRPr/>
            </a:pPr>
            <a:fld id="{154426B6-A932-42BE-B7F5-4EE743F6544B}" type="slidenum">
              <a:rPr lang="en-US"/>
              <a:pPr>
                <a:defRPr/>
              </a:pPr>
              <a:t>‹#›</a:t>
            </a:fld>
            <a:endParaRPr lang="en-US"/>
          </a:p>
        </p:txBody>
      </p:sp>
    </p:spTree>
    <p:extLst>
      <p:ext uri="{BB962C8B-B14F-4D97-AF65-F5344CB8AC3E}">
        <p14:creationId xmlns:p14="http://schemas.microsoft.com/office/powerpoint/2010/main" val="3399047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ea typeface="ＭＳ Ｐゴシック" pitchFamily="34" charset="-128"/>
                <a:cs typeface="+mn-cs"/>
                <a:sym typeface="Arial" charset="0"/>
              </a:defRPr>
            </a:lvl1pPr>
          </a:lstStyle>
          <a:p>
            <a:pPr>
              <a:defRPr/>
            </a:pPr>
            <a:endParaRPr lang="en-US"/>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ea typeface="ＭＳ Ｐゴシック" pitchFamily="34" charset="-128"/>
                <a:cs typeface="+mn-cs"/>
                <a:sym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ea typeface="ＭＳ Ｐゴシック" pitchFamily="34" charset="-128"/>
                <a:cs typeface="+mn-cs"/>
                <a:sym typeface="Arial" charset="0"/>
              </a:defRPr>
            </a:lvl1pPr>
          </a:lstStyle>
          <a:p>
            <a:pPr>
              <a:defRPr/>
            </a:pPr>
            <a:endParaRPr 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ea typeface="ＭＳ Ｐゴシック" pitchFamily="34" charset="-128"/>
                <a:cs typeface="+mn-cs"/>
                <a:sym typeface="Arial" charset="0"/>
              </a:defRPr>
            </a:lvl1pPr>
          </a:lstStyle>
          <a:p>
            <a:pPr>
              <a:defRPr/>
            </a:pPr>
            <a:fld id="{F8B70F15-398F-478C-A3BA-55A44357B535}" type="slidenum">
              <a:rPr lang="en-US"/>
              <a:pPr>
                <a:defRPr/>
              </a:pPr>
              <a:t>‹#›</a:t>
            </a:fld>
            <a:endParaRPr lang="en-US"/>
          </a:p>
        </p:txBody>
      </p:sp>
    </p:spTree>
    <p:extLst>
      <p:ext uri="{BB962C8B-B14F-4D97-AF65-F5344CB8AC3E}">
        <p14:creationId xmlns:p14="http://schemas.microsoft.com/office/powerpoint/2010/main" val="96301060"/>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800" kern="1200">
        <a:solidFill>
          <a:schemeClr val="tx1"/>
        </a:solidFill>
        <a:latin typeface="Arial" charset="0"/>
        <a:ea typeface="ＭＳ Ｐゴシック" pitchFamily="-109" charset="-128"/>
        <a:cs typeface="ＭＳ Ｐゴシック" pitchFamily="-109" charset="-128"/>
      </a:defRPr>
    </a:lvl1pPr>
    <a:lvl2pPr marL="286984" algn="l" rtl="0" eaLnBrk="0" fontAlgn="base" hangingPunct="0">
      <a:spcBef>
        <a:spcPct val="0"/>
      </a:spcBef>
      <a:spcAft>
        <a:spcPct val="0"/>
      </a:spcAft>
      <a:defRPr sz="800" kern="1200">
        <a:solidFill>
          <a:schemeClr val="tx1"/>
        </a:solidFill>
        <a:latin typeface="Arial" charset="0"/>
        <a:ea typeface="ＭＳ Ｐゴシック" pitchFamily="-107" charset="-128"/>
        <a:cs typeface="ＭＳ Ｐゴシック"/>
      </a:defRPr>
    </a:lvl2pPr>
    <a:lvl3pPr marL="573969" algn="l" rtl="0" eaLnBrk="0" fontAlgn="base" hangingPunct="0">
      <a:spcBef>
        <a:spcPct val="0"/>
      </a:spcBef>
      <a:spcAft>
        <a:spcPct val="0"/>
      </a:spcAft>
      <a:defRPr sz="800" kern="1200">
        <a:solidFill>
          <a:schemeClr val="tx1"/>
        </a:solidFill>
        <a:latin typeface="Arial" charset="0"/>
        <a:ea typeface="ＭＳ Ｐゴシック" pitchFamily="-107" charset="-128"/>
        <a:cs typeface="ＭＳ Ｐゴシック"/>
      </a:defRPr>
    </a:lvl3pPr>
    <a:lvl4pPr marL="860953" algn="l" rtl="0" eaLnBrk="0" fontAlgn="base" hangingPunct="0">
      <a:spcBef>
        <a:spcPct val="0"/>
      </a:spcBef>
      <a:spcAft>
        <a:spcPct val="0"/>
      </a:spcAft>
      <a:defRPr sz="800" kern="1200">
        <a:solidFill>
          <a:schemeClr val="tx1"/>
        </a:solidFill>
        <a:latin typeface="Arial" charset="0"/>
        <a:ea typeface="ＭＳ Ｐゴシック" pitchFamily="-107" charset="-128"/>
        <a:cs typeface="ＭＳ Ｐゴシック"/>
      </a:defRPr>
    </a:lvl4pPr>
    <a:lvl5pPr marL="1147938" algn="l" rtl="0" eaLnBrk="0" fontAlgn="base" hangingPunct="0">
      <a:spcBef>
        <a:spcPct val="0"/>
      </a:spcBef>
      <a:spcAft>
        <a:spcPct val="0"/>
      </a:spcAft>
      <a:defRPr sz="800" kern="1200">
        <a:solidFill>
          <a:schemeClr val="tx1"/>
        </a:solidFill>
        <a:latin typeface="Arial" charset="0"/>
        <a:ea typeface="ＭＳ Ｐゴシック" pitchFamily="-107" charset="-128"/>
        <a:cs typeface="ＭＳ Ｐゴシック"/>
      </a:defRPr>
    </a:lvl5pPr>
    <a:lvl6pPr marL="1434922" algn="l" defTabSz="286984" rtl="0" eaLnBrk="1" latinLnBrk="0" hangingPunct="1">
      <a:defRPr sz="800" kern="1200">
        <a:solidFill>
          <a:schemeClr val="tx1"/>
        </a:solidFill>
        <a:latin typeface="+mn-lt"/>
        <a:ea typeface="+mn-ea"/>
        <a:cs typeface="+mn-cs"/>
      </a:defRPr>
    </a:lvl6pPr>
    <a:lvl7pPr marL="1721907" algn="l" defTabSz="286984" rtl="0" eaLnBrk="1" latinLnBrk="0" hangingPunct="1">
      <a:defRPr sz="800" kern="1200">
        <a:solidFill>
          <a:schemeClr val="tx1"/>
        </a:solidFill>
        <a:latin typeface="+mn-lt"/>
        <a:ea typeface="+mn-ea"/>
        <a:cs typeface="+mn-cs"/>
      </a:defRPr>
    </a:lvl7pPr>
    <a:lvl8pPr marL="2008891" algn="l" defTabSz="286984" rtl="0" eaLnBrk="1" latinLnBrk="0" hangingPunct="1">
      <a:defRPr sz="800" kern="1200">
        <a:solidFill>
          <a:schemeClr val="tx1"/>
        </a:solidFill>
        <a:latin typeface="+mn-lt"/>
        <a:ea typeface="+mn-ea"/>
        <a:cs typeface="+mn-cs"/>
      </a:defRPr>
    </a:lvl8pPr>
    <a:lvl9pPr marL="2295876" algn="l" defTabSz="286984"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CA" sz="800" kern="1200" dirty="0" smtClean="0">
                <a:solidFill>
                  <a:schemeClr val="tx1"/>
                </a:solidFill>
                <a:effectLst/>
                <a:latin typeface="Arial" charset="0"/>
                <a:ea typeface="ＭＳ Ｐゴシック" pitchFamily="-109" charset="-128"/>
                <a:cs typeface="ＭＳ Ｐゴシック" pitchFamily="-109" charset="-128"/>
              </a:rPr>
              <a:t>Session title</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CA" sz="800" kern="1200" dirty="0" smtClean="0">
                <a:solidFill>
                  <a:schemeClr val="tx1"/>
                </a:solidFill>
                <a:effectLst/>
                <a:latin typeface="Arial" charset="0"/>
                <a:ea typeface="ＭＳ Ｐゴシック" pitchFamily="-109" charset="-128"/>
                <a:cs typeface="ＭＳ Ｐゴシック" pitchFamily="-109" charset="-128"/>
              </a:rPr>
              <a:t>Outputs: The desired outcome is that, based on shared understanding, everyone decides together whether or not to go ahead to the next steps – this is one key way in which the CA approach embodies FPIC.</a:t>
            </a:r>
            <a:endParaRPr lang="en-US" sz="800" kern="1200" dirty="0" smtClean="0">
              <a:solidFill>
                <a:schemeClr val="tx1"/>
              </a:solidFill>
              <a:effectLst/>
              <a:latin typeface="Arial"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pPr>
              <a:defRPr/>
            </a:pPr>
            <a:fld id="{F8B70F15-398F-478C-A3BA-55A44357B535}" type="slidenum">
              <a:rPr lang="en-US" smtClean="0"/>
              <a:pPr>
                <a:defRPr/>
              </a:pPr>
              <a:t>10</a:t>
            </a:fld>
            <a:endParaRPr lang="en-US"/>
          </a:p>
        </p:txBody>
      </p:sp>
    </p:spTree>
    <p:extLst>
      <p:ext uri="{BB962C8B-B14F-4D97-AF65-F5344CB8AC3E}">
        <p14:creationId xmlns:p14="http://schemas.microsoft.com/office/powerpoint/2010/main" val="590476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kern="1200" dirty="0" smtClean="0">
                <a:solidFill>
                  <a:schemeClr val="tx1"/>
                </a:solidFill>
                <a:effectLst/>
                <a:latin typeface="Arial" charset="0"/>
                <a:ea typeface="ＭＳ Ｐゴシック" pitchFamily="-109" charset="-128"/>
                <a:cs typeface="ＭＳ Ｐゴシック" pitchFamily="-109" charset="-128"/>
              </a:rPr>
              <a:t>As mentioned before, stakeholder analysis is essential to making sure that you are engaging all the actors that need to be evolved, and engaging them in the right ways with respect to how they relate to the project and each other. Here are some categories of stakeholders that may be relevant to your CA project. </a:t>
            </a:r>
            <a:r>
              <a:rPr lang="en-US" sz="800" b="1" i="1" kern="1200" smtClean="0">
                <a:solidFill>
                  <a:schemeClr val="tx1"/>
                </a:solidFill>
                <a:effectLst/>
                <a:latin typeface="Arial" charset="0"/>
                <a:ea typeface="ＭＳ Ｐゴシック" pitchFamily="-109" charset="-128"/>
                <a:cs typeface="ＭＳ Ｐゴシック" pitchFamily="-109" charset="-128"/>
              </a:rPr>
              <a:t>(The reason this slide is here, rather than after Slide 8, is that it sets up for the stakeholder mapping exercise)</a:t>
            </a:r>
            <a:endParaRPr lang="en-US" sz="800" kern="1200" dirty="0" smtClean="0">
              <a:solidFill>
                <a:schemeClr val="tx1"/>
              </a:solidFill>
              <a:effectLst/>
              <a:latin typeface="Arial"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pPr>
              <a:defRPr/>
            </a:pPr>
            <a:fld id="{F8B70F15-398F-478C-A3BA-55A44357B535}" type="slidenum">
              <a:rPr lang="en-US" smtClean="0"/>
              <a:pPr>
                <a:defRPr/>
              </a:pPr>
              <a:t>11</a:t>
            </a:fld>
            <a:endParaRPr lang="en-US"/>
          </a:p>
        </p:txBody>
      </p:sp>
    </p:spTree>
    <p:extLst>
      <p:ext uri="{BB962C8B-B14F-4D97-AF65-F5344CB8AC3E}">
        <p14:creationId xmlns:p14="http://schemas.microsoft.com/office/powerpoint/2010/main" val="659964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kern="1200" dirty="0" smtClean="0">
                <a:solidFill>
                  <a:schemeClr val="tx1"/>
                </a:solidFill>
                <a:effectLst/>
                <a:latin typeface="Arial" charset="0"/>
                <a:ea typeface="ＭＳ Ｐゴシック" pitchFamily="-109" charset="-128"/>
                <a:cs typeface="ＭＳ Ｐゴシック" pitchFamily="-109" charset="-128"/>
              </a:rPr>
              <a:t>Closing slide, opens Q&amp;A session.</a:t>
            </a:r>
            <a:endParaRPr lang="en-US" sz="800" kern="1200" dirty="0">
              <a:solidFill>
                <a:schemeClr val="tx1"/>
              </a:solidFill>
              <a:effectLst/>
              <a:latin typeface="Arial"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pPr>
              <a:defRPr/>
            </a:pPr>
            <a:fld id="{F8B70F15-398F-478C-A3BA-55A44357B535}" type="slidenum">
              <a:rPr lang="en-US" smtClean="0"/>
              <a:pPr>
                <a:defRPr/>
              </a:pPr>
              <a:t>12</a:t>
            </a:fld>
            <a:endParaRPr lang="en-US"/>
          </a:p>
        </p:txBody>
      </p:sp>
    </p:spTree>
    <p:extLst>
      <p:ext uri="{BB962C8B-B14F-4D97-AF65-F5344CB8AC3E}">
        <p14:creationId xmlns:p14="http://schemas.microsoft.com/office/powerpoint/2010/main" val="3012982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CA" sz="800" kern="1200" dirty="0" smtClean="0">
                <a:solidFill>
                  <a:schemeClr val="tx1"/>
                </a:solidFill>
                <a:effectLst/>
                <a:latin typeface="Arial" charset="0"/>
                <a:ea typeface="ＭＳ Ｐゴシック" pitchFamily="-109" charset="-128"/>
                <a:cs typeface="ＭＳ Ｐゴシック" pitchFamily="-109" charset="-128"/>
              </a:rPr>
              <a:t>Repeat basic definition of the CA model, to reinforce big picture concept</a:t>
            </a:r>
            <a:endParaRPr lang="en-US" sz="800" kern="1200" dirty="0" smtClean="0">
              <a:solidFill>
                <a:schemeClr val="tx1"/>
              </a:solidFill>
              <a:effectLst/>
              <a:latin typeface="Arial" charset="0"/>
              <a:ea typeface="ＭＳ Ｐゴシック" pitchFamily="-109" charset="-128"/>
              <a:cs typeface="ＭＳ Ｐゴシック" pitchFamily="-109" charset="-128"/>
            </a:endParaRPr>
          </a:p>
          <a:p>
            <a:pPr lvl="0">
              <a:spcBef>
                <a:spcPts val="0"/>
              </a:spcBef>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CA" sz="800" kern="1200" dirty="0" smtClean="0">
                <a:solidFill>
                  <a:schemeClr val="tx1"/>
                </a:solidFill>
                <a:effectLst/>
                <a:latin typeface="Arial" charset="0"/>
                <a:ea typeface="ＭＳ Ｐゴシック" pitchFamily="-109" charset="-128"/>
                <a:cs typeface="ＭＳ Ｐゴシック" pitchFamily="-109" charset="-128"/>
              </a:rPr>
              <a:t>Reminder of steps in application of the CA model, show that this session is about the second step. Purpose</a:t>
            </a:r>
            <a:r>
              <a:rPr lang="en-CA" sz="800" kern="1200" dirty="0" smtClean="0">
                <a:solidFill>
                  <a:schemeClr val="tx1"/>
                </a:solidFill>
                <a:effectLst/>
                <a:latin typeface="Arial" charset="0"/>
                <a:ea typeface="ＭＳ Ｐゴシック" pitchFamily="-109" charset="-128"/>
                <a:cs typeface="ＭＳ Ｐゴシック" pitchFamily="-109" charset="-128"/>
              </a:rPr>
              <a:t>: ensure that community (and other key stakeholders) understand the approach, as well as motivations for the project, and seek community consent/agreement to proceed to next steps</a:t>
            </a:r>
            <a:endParaRPr lang="en-US" dirty="0" smtClean="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8B70F15-398F-478C-A3BA-55A44357B535}"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CA" sz="800" kern="1200" dirty="0" smtClean="0">
                <a:solidFill>
                  <a:schemeClr val="tx1"/>
                </a:solidFill>
                <a:effectLst/>
                <a:latin typeface="Arial" charset="0"/>
                <a:ea typeface="ＭＳ Ｐゴシック" pitchFamily="-109" charset="-128"/>
                <a:cs typeface="ＭＳ Ｐゴシック" pitchFamily="-109" charset="-128"/>
              </a:rPr>
              <a:t>Key principles of RBA (at least CI’s version, but something like this will be common to most organizations that embrace RBA). Given that CAs are all about working with communities, these principles are especially important. </a:t>
            </a:r>
            <a:endParaRPr lang="en-US" sz="800" kern="1200" dirty="0" smtClean="0">
              <a:solidFill>
                <a:schemeClr val="tx1"/>
              </a:solidFill>
              <a:effectLst/>
              <a:latin typeface="Arial" charset="0"/>
              <a:ea typeface="ＭＳ Ｐゴシック" pitchFamily="-109" charset="-128"/>
              <a:cs typeface="ＭＳ Ｐゴシック" pitchFamily="-109"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CA" sz="800" kern="1200" dirty="0" smtClean="0">
                <a:solidFill>
                  <a:schemeClr val="tx1"/>
                </a:solidFill>
                <a:effectLst/>
                <a:latin typeface="Arial" charset="0"/>
                <a:ea typeface="ＭＳ Ｐゴシック" pitchFamily="-109" charset="-128"/>
                <a:cs typeface="ＭＳ Ｐゴシック" pitchFamily="-109" charset="-128"/>
              </a:rPr>
              <a:t>CI has developed policy documents addressing several important topics with respect to rights of specific groups, and other specific issues, relevant for RBA. Working with the SPP team, CSP has incorporated these principles and best practices into the model.</a:t>
            </a:r>
            <a:endParaRPr lang="en-US" sz="800" kern="1200" dirty="0" smtClean="0">
              <a:solidFill>
                <a:schemeClr val="tx1"/>
              </a:solidFill>
              <a:effectLst/>
              <a:latin typeface="Arial"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pPr>
              <a:defRPr/>
            </a:pPr>
            <a:fld id="{F8B70F15-398F-478C-A3BA-55A44357B535}" type="slidenum">
              <a:rPr lang="en-US" smtClean="0"/>
              <a:pPr>
                <a:defRPr/>
              </a:pPr>
              <a:t>5</a:t>
            </a:fld>
            <a:endParaRPr lang="en-US"/>
          </a:p>
        </p:txBody>
      </p:sp>
    </p:spTree>
    <p:extLst>
      <p:ext uri="{BB962C8B-B14F-4D97-AF65-F5344CB8AC3E}">
        <p14:creationId xmlns:p14="http://schemas.microsoft.com/office/powerpoint/2010/main" val="2233920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CA" sz="800" kern="1200" dirty="0" smtClean="0">
                <a:solidFill>
                  <a:schemeClr val="tx1"/>
                </a:solidFill>
                <a:effectLst/>
                <a:latin typeface="Arial" charset="0"/>
                <a:ea typeface="ＭＳ Ｐゴシック" pitchFamily="-109" charset="-128"/>
                <a:cs typeface="ＭＳ Ｐゴシック" pitchFamily="-109" charset="-128"/>
              </a:rPr>
              <a:t>FPIC – this slide is essential for the CA approach. Free, Prior and Informed Consent – FPIC – is central to the model as it is about voluntary participation on the part of communities, based on a complete understanding of what the deal is … the agreement cannot go forward unless you have determined and documented that everyone in the community understands it, and a critical number of people agree on it. Critical number does not need to mean everyone, but a simple majority (just over 50%) is probably not adequate either. Often the implementer must work with the community to identify the acceptable minimum number of community members in support of the CA.</a:t>
            </a:r>
            <a:endParaRPr lang="en-US" sz="800" kern="1200" dirty="0" smtClean="0">
              <a:solidFill>
                <a:schemeClr val="tx1"/>
              </a:solidFill>
              <a:effectLst/>
              <a:latin typeface="Arial"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pPr>
              <a:defRPr/>
            </a:pPr>
            <a:fld id="{F8B70F15-398F-478C-A3BA-55A44357B535}" type="slidenum">
              <a:rPr lang="en-US" smtClean="0"/>
              <a:pPr>
                <a:defRPr/>
              </a:pPr>
              <a:t>6</a:t>
            </a:fld>
            <a:endParaRPr lang="en-US"/>
          </a:p>
        </p:txBody>
      </p:sp>
    </p:spTree>
    <p:extLst>
      <p:ext uri="{BB962C8B-B14F-4D97-AF65-F5344CB8AC3E}">
        <p14:creationId xmlns:p14="http://schemas.microsoft.com/office/powerpoint/2010/main" val="4237478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800" kern="1200" dirty="0" smtClean="0">
                <a:solidFill>
                  <a:schemeClr val="tx1"/>
                </a:solidFill>
                <a:effectLst/>
                <a:latin typeface="Arial" charset="0"/>
                <a:ea typeface="ＭＳ Ｐゴシック" pitchFamily="-109" charset="-128"/>
                <a:cs typeface="ＭＳ Ｐゴシック" pitchFamily="-109" charset="-128"/>
              </a:rPr>
              <a:t>Engagement (and later design and every other step and activity in the CA) must take into account gender differences. Since men and women have different roles in resource use, in community governance, in managing household finances, and more, the different needs, priorities, perspectives, and ways of participating in a CA need to be examined and incorporated. In some projects, this means deliberately empowering women by assigning specific roles, or by insisting on ways for them to participate in consultations and decision-making. It can be challenging to strike the right balance between advancing women’s status and respect local norms and traditions; see the case studies provided in Supplementary Materials and CI’s guidance on gender within RBA for reflections on overcoming this challenge.</a:t>
            </a:r>
            <a:endParaRPr lang="en-US" sz="800" kern="1200" dirty="0" smtClean="0">
              <a:solidFill>
                <a:schemeClr val="tx1"/>
              </a:solidFill>
              <a:effectLst/>
              <a:latin typeface="Arial" charset="0"/>
              <a:ea typeface="ＭＳ Ｐゴシック" pitchFamily="-109" charset="-128"/>
              <a:cs typeface="ＭＳ Ｐゴシック" pitchFamily="-109" charset="-128"/>
            </a:endParaRPr>
          </a:p>
          <a:p>
            <a:r>
              <a:rPr lang="en-US" sz="800" dirty="0" smtClean="0">
                <a:latin typeface="Calibri" panose="020F0502020204030204" pitchFamily="34" charset="0"/>
              </a:rPr>
              <a:t>Because </a:t>
            </a:r>
            <a:r>
              <a:rPr lang="en-US" sz="800" dirty="0" smtClean="0">
                <a:latin typeface="Calibri" panose="020F0502020204030204" pitchFamily="34" charset="0"/>
              </a:rPr>
              <a:t>of social and cultural norms, men's and women's access to information and decision-making structures may be different</a:t>
            </a:r>
            <a:br>
              <a:rPr lang="en-US" sz="800" dirty="0" smtClean="0">
                <a:latin typeface="Calibri" panose="020F0502020204030204" pitchFamily="34" charset="0"/>
              </a:rPr>
            </a:br>
            <a:endParaRPr lang="en-US" sz="800" dirty="0" smtClean="0">
              <a:latin typeface="Calibri" panose="020F0502020204030204" pitchFamily="34" charset="0"/>
            </a:endParaRPr>
          </a:p>
          <a:p>
            <a:r>
              <a:rPr lang="en-US" sz="800" dirty="0" smtClean="0">
                <a:latin typeface="Calibri" panose="020F0502020204030204" pitchFamily="34" charset="0"/>
              </a:rPr>
              <a:t>Within the Conservation Agreement model we want to make sure that everyone impacted by the agreement is involved in decision-making and ensure that benefits are equitable and that nobody is harmed. </a:t>
            </a:r>
            <a:br>
              <a:rPr lang="en-US" sz="800" dirty="0" smtClean="0">
                <a:latin typeface="Calibri" panose="020F0502020204030204" pitchFamily="34" charset="0"/>
              </a:rPr>
            </a:br>
            <a:endParaRPr lang="en-US" sz="800" dirty="0" smtClean="0">
              <a:latin typeface="Calibri" panose="020F0502020204030204" pitchFamily="34" charset="0"/>
            </a:endParaRPr>
          </a:p>
          <a:p>
            <a:r>
              <a:rPr lang="en-US" sz="800" dirty="0" smtClean="0">
                <a:latin typeface="Calibri" panose="020F0502020204030204" pitchFamily="34" charset="0"/>
              </a:rPr>
              <a:t>Therefore we need to understand how men and women use the resources that the CA seeks to protect, and make sure that decision-making is equitable.</a:t>
            </a:r>
          </a:p>
          <a:p>
            <a:r>
              <a:rPr lang="en-US" sz="800" dirty="0" smtClean="0">
                <a:latin typeface="Calibri" panose="020F0502020204030204" pitchFamily="34" charset="0"/>
              </a:rPr>
              <a:t>And while many of you may already have some focus on gender within your CAs, we want to be  more systematic and explicit about it</a:t>
            </a:r>
          </a:p>
          <a:p>
            <a:r>
              <a:rPr lang="en-US" sz="800" dirty="0" smtClean="0">
                <a:latin typeface="Calibri" panose="020F0502020204030204" pitchFamily="34" charset="0"/>
              </a:rPr>
              <a:t>That's why we've worked with CSP to integrate gender into the new CA model</a:t>
            </a:r>
          </a:p>
          <a:p>
            <a:r>
              <a:rPr lang="en-US" sz="800" dirty="0" smtClean="0">
                <a:latin typeface="Calibri" panose="020F0502020204030204" pitchFamily="34" charset="0"/>
              </a:rPr>
              <a:t>We're also working with several CI programs to assess how gender has been incorporated and how to improve implementation (see handout)</a:t>
            </a:r>
          </a:p>
          <a:p>
            <a:endParaRPr lang="en-US" sz="800" dirty="0" smtClean="0">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F8B70F15-398F-478C-A3BA-55A44357B535}" type="slidenum">
              <a:rPr lang="en-US" smtClean="0"/>
              <a:pPr>
                <a:defRPr/>
              </a:pPr>
              <a:t>7</a:t>
            </a:fld>
            <a:endParaRPr lang="en-US"/>
          </a:p>
        </p:txBody>
      </p:sp>
    </p:spTree>
    <p:extLst>
      <p:ext uri="{BB962C8B-B14F-4D97-AF65-F5344CB8AC3E}">
        <p14:creationId xmlns:p14="http://schemas.microsoft.com/office/powerpoint/2010/main" val="343163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CA" sz="800" kern="1200" dirty="0" smtClean="0">
                <a:solidFill>
                  <a:schemeClr val="tx1"/>
                </a:solidFill>
                <a:effectLst/>
                <a:latin typeface="Arial" charset="0"/>
                <a:ea typeface="ＭＳ Ｐゴシック" pitchFamily="-109" charset="-128"/>
                <a:cs typeface="ＭＳ Ｐゴシック" pitchFamily="-109" charset="-128"/>
              </a:rPr>
              <a:t>Two key points to emphasize with respect to stakeholder process are that the community cannot be viewed or treated as a single, homogenous entity but is composed of multiple groups with different perspectives, needs and priorities (men/women, young/old, farmers/hunters/traders, etc.), and community resource management does not take place in a vacuum – many other relevant parties need to be considered in the CA strategy (private landowners, many government agencies, other NGOs working in the area, companies operating nearby, etc.). Some relationships will be critical, requiring specific plans and strategies to maintain or strengthen the relationship. Each actor and each relationship is complex, and the implementer will continually learn more about them, requiring frequent updating of stakeholder analyses. See Stakeholder Mapping handout.</a:t>
            </a:r>
            <a:endParaRPr lang="en-US" sz="800" kern="1200" dirty="0" smtClean="0">
              <a:solidFill>
                <a:schemeClr val="tx1"/>
              </a:solidFill>
              <a:effectLst/>
              <a:latin typeface="Arial"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pPr>
              <a:defRPr/>
            </a:pPr>
            <a:fld id="{F8B70F15-398F-478C-A3BA-55A44357B535}" type="slidenum">
              <a:rPr lang="en-US" smtClean="0"/>
              <a:pPr>
                <a:defRPr/>
              </a:pPr>
              <a:t>8</a:t>
            </a:fld>
            <a:endParaRPr lang="en-US"/>
          </a:p>
        </p:txBody>
      </p:sp>
    </p:spTree>
    <p:extLst>
      <p:ext uri="{BB962C8B-B14F-4D97-AF65-F5344CB8AC3E}">
        <p14:creationId xmlns:p14="http://schemas.microsoft.com/office/powerpoint/2010/main" val="2233920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CA" sz="800" kern="1200" dirty="0" smtClean="0">
                <a:solidFill>
                  <a:schemeClr val="tx1"/>
                </a:solidFill>
                <a:effectLst/>
                <a:latin typeface="Arial" charset="0"/>
                <a:ea typeface="ＭＳ Ｐゴシック" pitchFamily="-109" charset="-128"/>
                <a:cs typeface="ＭＳ Ｐゴシック" pitchFamily="-109" charset="-128"/>
              </a:rPr>
              <a:t>The basic steps of the engagement process are fairly intuitive. A few points: keeping the engagement team stable makes it easier to develop a positive relationship with stakeholders; engagement requires planning and preparation, you can’t just show up at a meeting and say “ok, what shall we talk about?”. You need an agenda, meeting objective, handouts, talking points, initial thoughts on follow-up steps, etc. (see Engagement handout). The critical thing to achieve during the engagement process is that everyone shares an understanding of how the project is going to evolve; you have to make sure that people don’t mean different things when they say “CA”!</a:t>
            </a:r>
            <a:endParaRPr lang="en-US" sz="800" kern="1200" dirty="0" smtClean="0">
              <a:solidFill>
                <a:schemeClr val="tx1"/>
              </a:solidFill>
              <a:effectLst/>
              <a:latin typeface="Arial"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pPr>
              <a:defRPr/>
            </a:pPr>
            <a:fld id="{F8B70F15-398F-478C-A3BA-55A44357B535}" type="slidenum">
              <a:rPr lang="en-US" smtClean="0"/>
              <a:pPr>
                <a:defRPr/>
              </a:pPr>
              <a:t>9</a:t>
            </a:fld>
            <a:endParaRPr lang="en-US"/>
          </a:p>
        </p:txBody>
      </p:sp>
    </p:spTree>
    <p:extLst>
      <p:ext uri="{BB962C8B-B14F-4D97-AF65-F5344CB8AC3E}">
        <p14:creationId xmlns:p14="http://schemas.microsoft.com/office/powerpoint/2010/main" val="4133865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 Divider / Title Slide (orange) – 2 photos required">
    <p:spTree>
      <p:nvGrpSpPr>
        <p:cNvPr id="1" name=""/>
        <p:cNvGrpSpPr/>
        <p:nvPr/>
      </p:nvGrpSpPr>
      <p:grpSpPr>
        <a:xfrm>
          <a:off x="0" y="0"/>
          <a:ext cx="0" cy="0"/>
          <a:chOff x="0" y="0"/>
          <a:chExt cx="0" cy="0"/>
        </a:xfrm>
      </p:grpSpPr>
      <p:sp>
        <p:nvSpPr>
          <p:cNvPr id="6" name="Content Placeholder 2"/>
          <p:cNvSpPr>
            <a:spLocks noGrp="1"/>
          </p:cNvSpPr>
          <p:nvPr>
            <p:ph idx="1"/>
          </p:nvPr>
        </p:nvSpPr>
        <p:spPr>
          <a:xfrm>
            <a:off x="122872" y="86797"/>
            <a:ext cx="2700338" cy="4971514"/>
          </a:xfrm>
          <a:prstGeom prst="rect">
            <a:avLst/>
          </a:prstGeom>
        </p:spPr>
        <p:txBody>
          <a:bodyPr lIns="57397" tIns="28698" rIns="57397" bIns="28698"/>
          <a:lstStyle>
            <a:lvl1pPr marL="0" marR="0" indent="0" algn="l" defTabSz="573969" rtl="0" eaLnBrk="0" fontAlgn="base" latinLnBrk="0" hangingPunct="0">
              <a:lnSpc>
                <a:spcPct val="100000"/>
              </a:lnSpc>
              <a:spcBef>
                <a:spcPct val="0"/>
              </a:spcBef>
              <a:spcAft>
                <a:spcPct val="0"/>
              </a:spcAft>
              <a:buClrTx/>
              <a:buSzTx/>
              <a:buFontTx/>
              <a:buNone/>
              <a:tabLst/>
              <a:defRPr>
                <a:solidFill>
                  <a:schemeClr val="bg2">
                    <a:lumMod val="90000"/>
                  </a:schemeClr>
                </a:solidFill>
                <a:latin typeface="Arial" pitchFamily="34" charset="0"/>
                <a:cs typeface="Arial" pitchFamily="34" charset="0"/>
              </a:defRPr>
            </a:lvl1pPr>
          </a:lstStyle>
          <a:p>
            <a:pPr lvl="0"/>
            <a:r>
              <a:rPr lang="en-US" noProof="0" dirty="0" smtClean="0">
                <a:sym typeface="Arial" charset="0"/>
              </a:rPr>
              <a:t>Click to edit Master text styles</a:t>
            </a:r>
          </a:p>
        </p:txBody>
      </p:sp>
      <p:sp>
        <p:nvSpPr>
          <p:cNvPr id="3" name="Rectangle 8"/>
          <p:cNvSpPr>
            <a:spLocks noGrp="1" noChangeArrowheads="1"/>
          </p:cNvSpPr>
          <p:nvPr>
            <p:ph type="title"/>
          </p:nvPr>
        </p:nvSpPr>
        <p:spPr bwMode="auto">
          <a:xfrm>
            <a:off x="6983015" y="200918"/>
            <a:ext cx="1982391" cy="3897809"/>
          </a:xfrm>
          <a:prstGeom prst="rect">
            <a:avLst/>
          </a:prstGeom>
          <a:noFill/>
          <a:ln w="12700">
            <a:noFill/>
            <a:miter lim="800000"/>
            <a:headEnd/>
            <a:tailEnd/>
          </a:ln>
        </p:spPr>
        <p:txBody>
          <a:bodyPr vert="horz" wrap="square" lIns="23915" tIns="23915" rIns="23915" bIns="23915" numCol="1" anchor="ctr" anchorCtr="0" compatLnSpc="1">
            <a:prstTxWarp prst="textNoShape">
              <a:avLst/>
            </a:prstTxWarp>
          </a:bodyPr>
          <a:lstStyle>
            <a:lvl1pPr algn="l">
              <a:defRPr sz="2500" b="1" baseline="0">
                <a:solidFill>
                  <a:schemeClr val="bg1"/>
                </a:solidFill>
                <a:latin typeface="Arial" pitchFamily="34" charset="0"/>
                <a:cs typeface="Arial" pitchFamily="34" charset="0"/>
              </a:defRPr>
            </a:lvl1pPr>
          </a:lstStyle>
          <a:p>
            <a:pPr lvl="0"/>
            <a:r>
              <a:rPr lang="en-US" smtClean="0"/>
              <a:t>Click to edit Master title style</a:t>
            </a:r>
            <a:endParaRPr lang="en-US" dirty="0" smtClean="0"/>
          </a:p>
        </p:txBody>
      </p:sp>
      <p:sp>
        <p:nvSpPr>
          <p:cNvPr id="4" name="Content Placeholder 2"/>
          <p:cNvSpPr>
            <a:spLocks noGrp="1"/>
          </p:cNvSpPr>
          <p:nvPr>
            <p:ph idx="10"/>
          </p:nvPr>
        </p:nvSpPr>
        <p:spPr>
          <a:xfrm>
            <a:off x="2803922" y="86797"/>
            <a:ext cx="3542586" cy="4971514"/>
          </a:xfrm>
          <a:prstGeom prst="rect">
            <a:avLst/>
          </a:prstGeom>
        </p:spPr>
        <p:txBody>
          <a:bodyPr lIns="57397" tIns="28698" rIns="57397" bIns="28698"/>
          <a:lstStyle>
            <a:lvl1pPr marL="0" marR="0" indent="0" algn="l" defTabSz="573969" rtl="0" eaLnBrk="0" fontAlgn="base" latinLnBrk="0" hangingPunct="0">
              <a:lnSpc>
                <a:spcPct val="100000"/>
              </a:lnSpc>
              <a:spcBef>
                <a:spcPct val="0"/>
              </a:spcBef>
              <a:spcAft>
                <a:spcPct val="0"/>
              </a:spcAft>
              <a:buClrTx/>
              <a:buSzTx/>
              <a:buFontTx/>
              <a:buNone/>
              <a:tabLst/>
              <a:defRPr>
                <a:solidFill>
                  <a:schemeClr val="bg2">
                    <a:lumMod val="90000"/>
                  </a:schemeClr>
                </a:solidFill>
                <a:latin typeface="Arial" pitchFamily="34" charset="0"/>
                <a:cs typeface="Arial" pitchFamily="34" charset="0"/>
              </a:defRPr>
            </a:lvl1pPr>
          </a:lstStyle>
          <a:p>
            <a:pPr lvl="0"/>
            <a:r>
              <a:rPr lang="en-US" noProof="0" dirty="0" smtClean="0">
                <a:sym typeface="Arial" charset="0"/>
              </a:rPr>
              <a:t>Click to edit Master text styles</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orange) – 1 photo required">
    <p:spTree>
      <p:nvGrpSpPr>
        <p:cNvPr id="1" name=""/>
        <p:cNvGrpSpPr/>
        <p:nvPr/>
      </p:nvGrpSpPr>
      <p:grpSpPr>
        <a:xfrm>
          <a:off x="0" y="0"/>
          <a:ext cx="0" cy="0"/>
          <a:chOff x="0" y="0"/>
          <a:chExt cx="0" cy="0"/>
        </a:xfrm>
      </p:grpSpPr>
      <p:sp>
        <p:nvSpPr>
          <p:cNvPr id="7" name="Content Placeholder 2"/>
          <p:cNvSpPr>
            <a:spLocks noGrp="1"/>
          </p:cNvSpPr>
          <p:nvPr>
            <p:ph idx="1"/>
          </p:nvPr>
        </p:nvSpPr>
        <p:spPr>
          <a:xfrm>
            <a:off x="3178969" y="1004590"/>
            <a:ext cx="5732859" cy="3937992"/>
          </a:xfrm>
          <a:prstGeom prst="rect">
            <a:avLst/>
          </a:prstGeom>
        </p:spPr>
        <p:txBody>
          <a:bodyPr lIns="57397" tIns="28698" rIns="57397" bIns="28698"/>
          <a:lstStyle>
            <a:lvl1pPr marL="0" indent="-286984">
              <a:defRPr>
                <a:solidFill>
                  <a:schemeClr val="bg1"/>
                </a:solidFill>
              </a:defRPr>
            </a:lvl1pPr>
            <a:lvl2pPr marL="0" indent="-286984">
              <a:defRPr>
                <a:solidFill>
                  <a:schemeClr val="bg1"/>
                </a:solidFill>
              </a:defRPr>
            </a:lvl2pPr>
            <a:lvl3pPr marL="0" indent="-286984">
              <a:defRPr>
                <a:solidFill>
                  <a:schemeClr val="bg1"/>
                </a:solidFill>
              </a:defRPr>
            </a:lvl3pPr>
            <a:lvl4pPr marL="0" indent="-286984">
              <a:buNone/>
              <a:defRPr>
                <a:solidFill>
                  <a:schemeClr val="bg1"/>
                </a:solidFill>
              </a:defRPr>
            </a:lvl4pPr>
            <a:lvl5pPr marL="0" indent="-286984">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3178969" y="160735"/>
            <a:ext cx="5732859" cy="763488"/>
          </a:xfrm>
          <a:prstGeom prst="rect">
            <a:avLst/>
          </a:prstGeom>
        </p:spPr>
        <p:txBody>
          <a:bodyPr lIns="57397" tIns="28698" rIns="57397" bIns="28698"/>
          <a:lstStyle>
            <a:lvl1pPr marL="0">
              <a:defRPr sz="3600">
                <a:solidFill>
                  <a:schemeClr val="bg1"/>
                </a:solidFill>
              </a:defRPr>
            </a:lvl1pPr>
            <a:lvl2pPr>
              <a:defRPr sz="3600"/>
            </a:lvl2pPr>
            <a:lvl3pPr>
              <a:defRPr sz="3600"/>
            </a:lvl3pPr>
            <a:lvl4pPr>
              <a:defRPr sz="3600"/>
            </a:lvl4pPr>
            <a:lvl5pPr>
              <a:defRPr sz="3600"/>
            </a:lvl5pPr>
          </a:lstStyle>
          <a:p>
            <a:pPr lvl="0"/>
            <a:r>
              <a:rPr lang="en-US" smtClean="0"/>
              <a:t>Click to edit Master text styles</a:t>
            </a:r>
          </a:p>
        </p:txBody>
      </p:sp>
      <p:sp>
        <p:nvSpPr>
          <p:cNvPr id="9" name="Content Placeholder 2"/>
          <p:cNvSpPr>
            <a:spLocks noGrp="1"/>
          </p:cNvSpPr>
          <p:nvPr>
            <p:ph idx="11"/>
          </p:nvPr>
        </p:nvSpPr>
        <p:spPr>
          <a:xfrm>
            <a:off x="125015" y="86797"/>
            <a:ext cx="2700338" cy="4971514"/>
          </a:xfrm>
          <a:prstGeom prst="rect">
            <a:avLst/>
          </a:prstGeom>
        </p:spPr>
        <p:txBody>
          <a:bodyPr lIns="57397" tIns="28698" rIns="57397" bIns="28698"/>
          <a:lstStyle>
            <a:lvl1pPr marL="0" marR="0" indent="0" algn="l" defTabSz="573969" rtl="0" eaLnBrk="0" fontAlgn="base" latinLnBrk="0" hangingPunct="0">
              <a:lnSpc>
                <a:spcPct val="100000"/>
              </a:lnSpc>
              <a:spcBef>
                <a:spcPct val="0"/>
              </a:spcBef>
              <a:spcAft>
                <a:spcPct val="0"/>
              </a:spcAft>
              <a:buClrTx/>
              <a:buSzTx/>
              <a:buFontTx/>
              <a:buNone/>
              <a:tabLst/>
              <a:defRPr>
                <a:solidFill>
                  <a:schemeClr val="bg2">
                    <a:lumMod val="90000"/>
                  </a:schemeClr>
                </a:solidFill>
              </a:defRPr>
            </a:lvl1pPr>
          </a:lstStyle>
          <a:p>
            <a:pPr lvl="0"/>
            <a:r>
              <a:rPr lang="en-US" noProof="0" dirty="0" smtClean="0">
                <a:sym typeface="Arial" charset="0"/>
              </a:rPr>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with Graphic (orange) ">
    <p:spTree>
      <p:nvGrpSpPr>
        <p:cNvPr id="1" name=""/>
        <p:cNvGrpSpPr/>
        <p:nvPr/>
      </p:nvGrpSpPr>
      <p:grpSpPr>
        <a:xfrm>
          <a:off x="0" y="0"/>
          <a:ext cx="0" cy="0"/>
          <a:chOff x="0" y="0"/>
          <a:chExt cx="0" cy="0"/>
        </a:xfrm>
      </p:grpSpPr>
      <p:sp>
        <p:nvSpPr>
          <p:cNvPr id="6" name="Content Placeholder 2"/>
          <p:cNvSpPr>
            <a:spLocks noGrp="1"/>
          </p:cNvSpPr>
          <p:nvPr>
            <p:ph idx="1"/>
          </p:nvPr>
        </p:nvSpPr>
        <p:spPr>
          <a:xfrm>
            <a:off x="446483" y="1004590"/>
            <a:ext cx="8411766" cy="3937992"/>
          </a:xfrm>
          <a:prstGeom prst="rect">
            <a:avLst/>
          </a:prstGeom>
        </p:spPr>
        <p:txBody>
          <a:bodyPr lIns="57397" tIns="28698" rIns="57397" bIns="28698"/>
          <a:lstStyle>
            <a:lvl1pPr marL="0" indent="-286984">
              <a:defRPr>
                <a:solidFill>
                  <a:schemeClr val="bg1"/>
                </a:solidFill>
              </a:defRPr>
            </a:lvl1pPr>
            <a:lvl2pPr marL="0" indent="-286984">
              <a:defRPr>
                <a:solidFill>
                  <a:schemeClr val="bg1"/>
                </a:solidFill>
              </a:defRPr>
            </a:lvl2pPr>
            <a:lvl3pPr marL="0" indent="-286984">
              <a:defRPr>
                <a:solidFill>
                  <a:schemeClr val="bg1"/>
                </a:solidFill>
              </a:defRPr>
            </a:lvl3pPr>
            <a:lvl4pPr marL="0" indent="-286984">
              <a:defRPr>
                <a:solidFill>
                  <a:schemeClr val="bg1"/>
                </a:solidFill>
              </a:defRPr>
            </a:lvl4pPr>
            <a:lvl5pPr marL="0" indent="-286984">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7"/>
          <p:cNvSpPr>
            <a:spLocks noGrp="1"/>
          </p:cNvSpPr>
          <p:nvPr>
            <p:ph type="body" sz="quarter" idx="10"/>
          </p:nvPr>
        </p:nvSpPr>
        <p:spPr>
          <a:xfrm>
            <a:off x="446484" y="160735"/>
            <a:ext cx="8411766" cy="763488"/>
          </a:xfrm>
          <a:prstGeom prst="rect">
            <a:avLst/>
          </a:prstGeom>
        </p:spPr>
        <p:txBody>
          <a:bodyPr lIns="57397" tIns="28698" rIns="57397" bIns="28698"/>
          <a:lstStyle>
            <a:lvl1pPr marL="0">
              <a:defRPr sz="3600">
                <a:solidFill>
                  <a:schemeClr val="bg1"/>
                </a:solidFill>
              </a:defRPr>
            </a:lvl1pPr>
            <a:lvl2pPr>
              <a:defRPr sz="3600"/>
            </a:lvl2pPr>
            <a:lvl3pPr>
              <a:defRPr sz="3600"/>
            </a:lvl3pPr>
            <a:lvl4pPr>
              <a:defRPr sz="3600"/>
            </a:lvl4pPr>
            <a:lvl5pPr>
              <a:defRPr sz="3600"/>
            </a:lvl5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with Graphic (green)">
    <p:spTree>
      <p:nvGrpSpPr>
        <p:cNvPr id="1" name=""/>
        <p:cNvGrpSpPr/>
        <p:nvPr/>
      </p:nvGrpSpPr>
      <p:grpSpPr>
        <a:xfrm>
          <a:off x="0" y="0"/>
          <a:ext cx="0" cy="0"/>
          <a:chOff x="0" y="0"/>
          <a:chExt cx="0" cy="0"/>
        </a:xfrm>
      </p:grpSpPr>
      <p:sp>
        <p:nvSpPr>
          <p:cNvPr id="4" name="Content Placeholder 2"/>
          <p:cNvSpPr>
            <a:spLocks noGrp="1"/>
          </p:cNvSpPr>
          <p:nvPr>
            <p:ph idx="1"/>
          </p:nvPr>
        </p:nvSpPr>
        <p:spPr>
          <a:xfrm>
            <a:off x="446483" y="1004590"/>
            <a:ext cx="8411766" cy="3937992"/>
          </a:xfrm>
          <a:prstGeom prst="rect">
            <a:avLst/>
          </a:prstGeom>
        </p:spPr>
        <p:txBody>
          <a:bodyPr lIns="57397" tIns="28698" rIns="57397" bIns="28698"/>
          <a:lstStyle>
            <a:lvl1pPr marL="0" indent="-286984">
              <a:defRPr>
                <a:solidFill>
                  <a:schemeClr val="bg1"/>
                </a:solidFill>
              </a:defRPr>
            </a:lvl1pPr>
            <a:lvl2pPr marL="0" indent="-286984">
              <a:defRPr>
                <a:solidFill>
                  <a:schemeClr val="bg1"/>
                </a:solidFill>
              </a:defRPr>
            </a:lvl2pPr>
            <a:lvl3pPr marL="0" indent="-286984">
              <a:defRPr>
                <a:solidFill>
                  <a:schemeClr val="bg1"/>
                </a:solidFill>
              </a:defRPr>
            </a:lvl3pPr>
            <a:lvl4pPr marL="0" indent="-286984">
              <a:defRPr>
                <a:solidFill>
                  <a:schemeClr val="bg1"/>
                </a:solidFill>
              </a:defRPr>
            </a:lvl4pPr>
            <a:lvl5pPr marL="0" indent="-286984">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7"/>
          <p:cNvSpPr>
            <a:spLocks noGrp="1"/>
          </p:cNvSpPr>
          <p:nvPr>
            <p:ph type="body" sz="quarter" idx="10"/>
          </p:nvPr>
        </p:nvSpPr>
        <p:spPr>
          <a:xfrm>
            <a:off x="446484" y="160735"/>
            <a:ext cx="8411766" cy="763488"/>
          </a:xfrm>
          <a:prstGeom prst="rect">
            <a:avLst/>
          </a:prstGeom>
        </p:spPr>
        <p:txBody>
          <a:bodyPr lIns="57397" tIns="28698" rIns="57397" bIns="28698"/>
          <a:lstStyle>
            <a:lvl1pPr marL="0">
              <a:defRPr sz="3600">
                <a:solidFill>
                  <a:schemeClr val="bg1"/>
                </a:solidFill>
              </a:defRPr>
            </a:lvl1pPr>
            <a:lvl2pPr>
              <a:defRPr sz="3600"/>
            </a:lvl2pPr>
            <a:lvl3pPr>
              <a:defRPr sz="3600"/>
            </a:lvl3pPr>
            <a:lvl4pPr>
              <a:defRPr sz="3600"/>
            </a:lvl4pPr>
            <a:lvl5pPr>
              <a:defRPr sz="3600"/>
            </a:lvl5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with Graphic (blue)">
    <p:spTree>
      <p:nvGrpSpPr>
        <p:cNvPr id="1" name=""/>
        <p:cNvGrpSpPr/>
        <p:nvPr/>
      </p:nvGrpSpPr>
      <p:grpSpPr>
        <a:xfrm>
          <a:off x="0" y="0"/>
          <a:ext cx="0" cy="0"/>
          <a:chOff x="0" y="0"/>
          <a:chExt cx="0" cy="0"/>
        </a:xfrm>
      </p:grpSpPr>
      <p:sp>
        <p:nvSpPr>
          <p:cNvPr id="5" name="Content Placeholder 2"/>
          <p:cNvSpPr>
            <a:spLocks noGrp="1"/>
          </p:cNvSpPr>
          <p:nvPr>
            <p:ph idx="1"/>
          </p:nvPr>
        </p:nvSpPr>
        <p:spPr>
          <a:xfrm>
            <a:off x="446483" y="1004590"/>
            <a:ext cx="8411766" cy="3937992"/>
          </a:xfrm>
          <a:prstGeom prst="rect">
            <a:avLst/>
          </a:prstGeom>
        </p:spPr>
        <p:txBody>
          <a:bodyPr lIns="57397" tIns="28698" rIns="57397" bIns="28698"/>
          <a:lstStyle>
            <a:lvl1pPr marL="0" indent="-286984">
              <a:defRPr>
                <a:solidFill>
                  <a:schemeClr val="bg1"/>
                </a:solidFill>
              </a:defRPr>
            </a:lvl1pPr>
            <a:lvl2pPr marL="0" indent="-286984">
              <a:defRPr>
                <a:solidFill>
                  <a:schemeClr val="bg1"/>
                </a:solidFill>
              </a:defRPr>
            </a:lvl2pPr>
            <a:lvl3pPr marL="0" indent="-286984">
              <a:defRPr>
                <a:solidFill>
                  <a:schemeClr val="bg1"/>
                </a:solidFill>
              </a:defRPr>
            </a:lvl3pPr>
            <a:lvl4pPr marL="0" indent="-286984">
              <a:defRPr>
                <a:solidFill>
                  <a:schemeClr val="bg1"/>
                </a:solidFill>
              </a:defRPr>
            </a:lvl4pPr>
            <a:lvl5pPr marL="0" indent="-286984">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7"/>
          <p:cNvSpPr>
            <a:spLocks noGrp="1"/>
          </p:cNvSpPr>
          <p:nvPr>
            <p:ph type="body" sz="quarter" idx="10"/>
          </p:nvPr>
        </p:nvSpPr>
        <p:spPr>
          <a:xfrm>
            <a:off x="446484" y="160735"/>
            <a:ext cx="8411766" cy="763488"/>
          </a:xfrm>
          <a:prstGeom prst="rect">
            <a:avLst/>
          </a:prstGeom>
        </p:spPr>
        <p:txBody>
          <a:bodyPr lIns="57397" tIns="28698" rIns="57397" bIns="28698"/>
          <a:lstStyle>
            <a:lvl1pPr marL="0">
              <a:defRPr sz="3600">
                <a:solidFill>
                  <a:schemeClr val="bg1"/>
                </a:solidFill>
              </a:defRPr>
            </a:lvl1pPr>
            <a:lvl2pPr>
              <a:defRPr sz="3600"/>
            </a:lvl2pPr>
            <a:lvl3pPr>
              <a:defRPr sz="3600"/>
            </a:lvl3pPr>
            <a:lvl4pPr>
              <a:defRPr sz="3600"/>
            </a:lvl4pPr>
            <a:lvl5pPr>
              <a:defRPr sz="3600"/>
            </a:lvl5pPr>
          </a:lstStyle>
          <a:p>
            <a:pPr lvl="0"/>
            <a:r>
              <a:rPr lang="en-US"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Graphic (blue)">
    <p:spTree>
      <p:nvGrpSpPr>
        <p:cNvPr id="1" name=""/>
        <p:cNvGrpSpPr/>
        <p:nvPr/>
      </p:nvGrpSpPr>
      <p:grpSpPr>
        <a:xfrm>
          <a:off x="0" y="0"/>
          <a:ext cx="0" cy="0"/>
          <a:chOff x="0" y="0"/>
          <a:chExt cx="0" cy="0"/>
        </a:xfrm>
      </p:grpSpPr>
      <p:sp>
        <p:nvSpPr>
          <p:cNvPr id="4" name="Content Placeholder 2"/>
          <p:cNvSpPr>
            <a:spLocks noGrp="1"/>
          </p:cNvSpPr>
          <p:nvPr>
            <p:ph idx="11"/>
          </p:nvPr>
        </p:nvSpPr>
        <p:spPr>
          <a:xfrm>
            <a:off x="125016" y="86797"/>
            <a:ext cx="8893969" cy="4971514"/>
          </a:xfrm>
          <a:prstGeom prst="rect">
            <a:avLst/>
          </a:prstGeom>
        </p:spPr>
        <p:txBody>
          <a:bodyPr lIns="57397" tIns="28698" rIns="57397" bIns="28698"/>
          <a:lstStyle>
            <a:lvl1pPr marL="0" marR="0" indent="0" algn="l" defTabSz="573969" rtl="0" eaLnBrk="0" fontAlgn="base" latinLnBrk="0" hangingPunct="0">
              <a:lnSpc>
                <a:spcPct val="100000"/>
              </a:lnSpc>
              <a:spcBef>
                <a:spcPct val="0"/>
              </a:spcBef>
              <a:spcAft>
                <a:spcPct val="0"/>
              </a:spcAft>
              <a:buClrTx/>
              <a:buSzTx/>
              <a:buFontTx/>
              <a:buNone/>
              <a:tabLst/>
              <a:defRPr>
                <a:solidFill>
                  <a:schemeClr val="accent3">
                    <a:lumMod val="50000"/>
                  </a:schemeClr>
                </a:solidFill>
              </a:defRPr>
            </a:lvl1pPr>
          </a:lstStyle>
          <a:p>
            <a:pPr lvl="0"/>
            <a:r>
              <a:rPr lang="en-US" noProof="0" dirty="0" smtClean="0">
                <a:sym typeface="Arial" charset="0"/>
              </a:rPr>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8229600" cy="857250"/>
          </a:xfrm>
          <a:prstGeom prst="rect">
            <a:avLst/>
          </a:prstGeom>
        </p:spPr>
        <p:txBody>
          <a:bodyPr lIns="73468" tIns="36734" rIns="73468" bIns="36734"/>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710"/>
          </a:xfrm>
          <a:prstGeom prst="rect">
            <a:avLst/>
          </a:prstGeom>
        </p:spPr>
        <p:txBody>
          <a:bodyPr lIns="73468" tIns="36734" rIns="73468" bIns="3673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2" y="4767265"/>
            <a:ext cx="2133600" cy="273844"/>
          </a:xfrm>
          <a:prstGeom prst="rect">
            <a:avLst/>
          </a:prstGeom>
        </p:spPr>
        <p:txBody>
          <a:bodyPr lIns="81630" tIns="40815" rIns="81630" bIns="40815"/>
          <a:lstStyle/>
          <a:p>
            <a:fld id="{AF9E8746-DE4D-4614-A862-FAF46E183886}" type="datetimeFigureOut">
              <a:rPr lang="de-DE" smtClean="0"/>
              <a:pPr/>
              <a:t>28.05.2016</a:t>
            </a:fld>
            <a:endParaRPr lang="de-DE"/>
          </a:p>
        </p:txBody>
      </p:sp>
      <p:sp>
        <p:nvSpPr>
          <p:cNvPr id="3" name="2 Marcador de pie de página"/>
          <p:cNvSpPr>
            <a:spLocks noGrp="1"/>
          </p:cNvSpPr>
          <p:nvPr>
            <p:ph type="ftr" sz="quarter" idx="11"/>
          </p:nvPr>
        </p:nvSpPr>
        <p:spPr>
          <a:xfrm>
            <a:off x="3124204" y="4767265"/>
            <a:ext cx="2895600" cy="273844"/>
          </a:xfrm>
          <a:prstGeom prst="rect">
            <a:avLst/>
          </a:prstGeom>
        </p:spPr>
        <p:txBody>
          <a:bodyPr lIns="81630" tIns="40815" rIns="81630" bIns="40815"/>
          <a:lstStyle/>
          <a:p>
            <a:endParaRPr lang="de-DE"/>
          </a:p>
        </p:txBody>
      </p:sp>
      <p:sp>
        <p:nvSpPr>
          <p:cNvPr id="4" name="3 Marcador de número de diapositiva"/>
          <p:cNvSpPr>
            <a:spLocks noGrp="1"/>
          </p:cNvSpPr>
          <p:nvPr>
            <p:ph type="sldNum" sz="quarter" idx="12"/>
          </p:nvPr>
        </p:nvSpPr>
        <p:spPr>
          <a:xfrm>
            <a:off x="6553200" y="4767265"/>
            <a:ext cx="2133600" cy="273844"/>
          </a:xfrm>
          <a:prstGeom prst="rect">
            <a:avLst/>
          </a:prstGeom>
        </p:spPr>
        <p:txBody>
          <a:bodyPr lIns="81630" tIns="40815" rIns="81630" bIns="40815"/>
          <a:lstStyle/>
          <a:p>
            <a:fld id="{E0A7A54A-A580-452F-8E66-2D62604655CF}" type="slidenum">
              <a:rPr lang="de-DE" smtClean="0"/>
              <a:pPr/>
              <a:t>‹#›</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Graphic (blue)">
    <p:spTree>
      <p:nvGrpSpPr>
        <p:cNvPr id="1" name=""/>
        <p:cNvGrpSpPr/>
        <p:nvPr/>
      </p:nvGrpSpPr>
      <p:grpSpPr>
        <a:xfrm>
          <a:off x="0" y="0"/>
          <a:ext cx="0" cy="0"/>
          <a:chOff x="0" y="0"/>
          <a:chExt cx="0" cy="0"/>
        </a:xfrm>
      </p:grpSpPr>
      <p:sp>
        <p:nvSpPr>
          <p:cNvPr id="4" name="Content Placeholder 2"/>
          <p:cNvSpPr>
            <a:spLocks noGrp="1"/>
          </p:cNvSpPr>
          <p:nvPr>
            <p:ph idx="11"/>
          </p:nvPr>
        </p:nvSpPr>
        <p:spPr>
          <a:xfrm>
            <a:off x="125016" y="86797"/>
            <a:ext cx="8893969" cy="4971514"/>
          </a:xfrm>
          <a:prstGeom prst="rect">
            <a:avLst/>
          </a:prstGeom>
        </p:spPr>
        <p:txBody>
          <a:bodyPr lIns="57397" tIns="28698" rIns="57397" bIns="28698"/>
          <a:lstStyle>
            <a:lvl1pPr marL="0" marR="0" indent="0" algn="l" defTabSz="573969" rtl="0" eaLnBrk="0" fontAlgn="base" latinLnBrk="0" hangingPunct="0">
              <a:lnSpc>
                <a:spcPct val="100000"/>
              </a:lnSpc>
              <a:spcBef>
                <a:spcPct val="0"/>
              </a:spcBef>
              <a:spcAft>
                <a:spcPct val="0"/>
              </a:spcAft>
              <a:buClrTx/>
              <a:buSzTx/>
              <a:buFontTx/>
              <a:buNone/>
              <a:tabLst/>
              <a:defRPr>
                <a:solidFill>
                  <a:schemeClr val="accent4">
                    <a:lumMod val="50000"/>
                  </a:schemeClr>
                </a:solidFill>
              </a:defRPr>
            </a:lvl1pPr>
          </a:lstStyle>
          <a:p>
            <a:pPr lvl="0"/>
            <a:r>
              <a:rPr lang="en-US" noProof="0" dirty="0" smtClean="0">
                <a:sym typeface="Arial" charset="0"/>
              </a:rPr>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with Graphic (blue)">
    <p:spTree>
      <p:nvGrpSpPr>
        <p:cNvPr id="1" name=""/>
        <p:cNvGrpSpPr/>
        <p:nvPr/>
      </p:nvGrpSpPr>
      <p:grpSpPr>
        <a:xfrm>
          <a:off x="0" y="0"/>
          <a:ext cx="0" cy="0"/>
          <a:chOff x="0" y="0"/>
          <a:chExt cx="0" cy="0"/>
        </a:xfrm>
      </p:grpSpPr>
      <p:sp>
        <p:nvSpPr>
          <p:cNvPr id="4" name="Content Placeholder 2"/>
          <p:cNvSpPr>
            <a:spLocks noGrp="1"/>
          </p:cNvSpPr>
          <p:nvPr>
            <p:ph idx="11"/>
          </p:nvPr>
        </p:nvSpPr>
        <p:spPr>
          <a:xfrm>
            <a:off x="125016" y="86797"/>
            <a:ext cx="8893969" cy="4971514"/>
          </a:xfrm>
          <a:prstGeom prst="rect">
            <a:avLst/>
          </a:prstGeom>
        </p:spPr>
        <p:txBody>
          <a:bodyPr lIns="57397" tIns="28698" rIns="57397" bIns="28698"/>
          <a:lstStyle>
            <a:lvl1pPr marL="0" marR="0" indent="0" algn="l" defTabSz="573969" rtl="0" eaLnBrk="0" fontAlgn="base" latinLnBrk="0" hangingPunct="0">
              <a:lnSpc>
                <a:spcPct val="100000"/>
              </a:lnSpc>
              <a:spcBef>
                <a:spcPct val="0"/>
              </a:spcBef>
              <a:spcAft>
                <a:spcPct val="0"/>
              </a:spcAft>
              <a:buClrTx/>
              <a:buSzTx/>
              <a:buFontTx/>
              <a:buNone/>
              <a:tabLst/>
              <a:defRPr>
                <a:solidFill>
                  <a:schemeClr val="accent1">
                    <a:lumMod val="75000"/>
                  </a:schemeClr>
                </a:solidFill>
              </a:defRPr>
            </a:lvl1pPr>
          </a:lstStyle>
          <a:p>
            <a:pPr lvl="0"/>
            <a:r>
              <a:rPr lang="en-US" noProof="0" dirty="0" smtClean="0">
                <a:sym typeface="Arial" charset="0"/>
              </a:rPr>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8229600" cy="857250"/>
          </a:xfrm>
          <a:prstGeom prst="rect">
            <a:avLst/>
          </a:prstGeom>
        </p:spPr>
        <p:txBody>
          <a:bodyPr lIns="73468" tIns="36734" rIns="73468" bIns="36734"/>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710"/>
          </a:xfrm>
          <a:prstGeom prst="rect">
            <a:avLst/>
          </a:prstGeom>
        </p:spPr>
        <p:txBody>
          <a:bodyPr lIns="73468" tIns="36734" rIns="73468" bIns="3673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8229600" cy="857250"/>
          </a:xfrm>
          <a:prstGeom prst="rect">
            <a:avLst/>
          </a:prstGeom>
        </p:spPr>
        <p:txBody>
          <a:bodyPr lIns="73468" tIns="36734" rIns="73468" bIns="36734"/>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710"/>
          </a:xfrm>
          <a:prstGeom prst="rect">
            <a:avLst/>
          </a:prstGeom>
        </p:spPr>
        <p:txBody>
          <a:bodyPr lIns="73468" tIns="36734" rIns="73468" bIns="3673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with Graphic (blue)">
    <p:spTree>
      <p:nvGrpSpPr>
        <p:cNvPr id="1" name=""/>
        <p:cNvGrpSpPr/>
        <p:nvPr/>
      </p:nvGrpSpPr>
      <p:grpSpPr>
        <a:xfrm>
          <a:off x="0" y="0"/>
          <a:ext cx="0" cy="0"/>
          <a:chOff x="0" y="0"/>
          <a:chExt cx="0" cy="0"/>
        </a:xfrm>
      </p:grpSpPr>
      <p:sp>
        <p:nvSpPr>
          <p:cNvPr id="4" name="Content Placeholder 2"/>
          <p:cNvSpPr>
            <a:spLocks noGrp="1"/>
          </p:cNvSpPr>
          <p:nvPr>
            <p:ph idx="11"/>
          </p:nvPr>
        </p:nvSpPr>
        <p:spPr>
          <a:xfrm>
            <a:off x="125016" y="86797"/>
            <a:ext cx="8893969" cy="4971514"/>
          </a:xfrm>
          <a:prstGeom prst="rect">
            <a:avLst/>
          </a:prstGeom>
        </p:spPr>
        <p:txBody>
          <a:bodyPr lIns="57397" tIns="28698" rIns="57397" bIns="28698"/>
          <a:lstStyle>
            <a:lvl1pPr marL="0" marR="0" indent="0" algn="l" defTabSz="573969" rtl="0" eaLnBrk="0" fontAlgn="base" latinLnBrk="0" hangingPunct="0">
              <a:lnSpc>
                <a:spcPct val="100000"/>
              </a:lnSpc>
              <a:spcBef>
                <a:spcPct val="0"/>
              </a:spcBef>
              <a:spcAft>
                <a:spcPct val="0"/>
              </a:spcAft>
              <a:buClrTx/>
              <a:buSzTx/>
              <a:buFontTx/>
              <a:buNone/>
              <a:tabLst/>
              <a:defRPr>
                <a:solidFill>
                  <a:schemeClr val="tx1"/>
                </a:solidFill>
              </a:defRPr>
            </a:lvl1pPr>
          </a:lstStyle>
          <a:p>
            <a:pPr lvl="0"/>
            <a:r>
              <a:rPr lang="en-US" noProof="0" dirty="0" smtClean="0">
                <a:sym typeface="Arial" charset="0"/>
              </a:rPr>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Slide with Graphic (blue)">
    <p:spTree>
      <p:nvGrpSpPr>
        <p:cNvPr id="1" name=""/>
        <p:cNvGrpSpPr/>
        <p:nvPr/>
      </p:nvGrpSpPr>
      <p:grpSpPr>
        <a:xfrm>
          <a:off x="0" y="0"/>
          <a:ext cx="0" cy="0"/>
          <a:chOff x="0" y="0"/>
          <a:chExt cx="0" cy="0"/>
        </a:xfrm>
      </p:grpSpPr>
      <p:sp>
        <p:nvSpPr>
          <p:cNvPr id="4" name="Content Placeholder 2"/>
          <p:cNvSpPr>
            <a:spLocks noGrp="1"/>
          </p:cNvSpPr>
          <p:nvPr>
            <p:ph idx="11"/>
          </p:nvPr>
        </p:nvSpPr>
        <p:spPr>
          <a:xfrm>
            <a:off x="125016" y="86797"/>
            <a:ext cx="8893969" cy="4971514"/>
          </a:xfrm>
          <a:prstGeom prst="rect">
            <a:avLst/>
          </a:prstGeom>
        </p:spPr>
        <p:txBody>
          <a:bodyPr lIns="57397" tIns="28698" rIns="57397" bIns="28698"/>
          <a:lstStyle>
            <a:lvl1pPr marL="0" marR="0" indent="0" algn="l" defTabSz="573969" rtl="0" eaLnBrk="0" fontAlgn="base" latinLnBrk="0" hangingPunct="0">
              <a:lnSpc>
                <a:spcPct val="100000"/>
              </a:lnSpc>
              <a:spcBef>
                <a:spcPct val="0"/>
              </a:spcBef>
              <a:spcAft>
                <a:spcPct val="0"/>
              </a:spcAft>
              <a:buClrTx/>
              <a:buSzTx/>
              <a:buFontTx/>
              <a:buNone/>
              <a:tabLst/>
              <a:defRPr/>
            </a:lvl1pPr>
          </a:lstStyle>
          <a:p>
            <a:pPr lvl="0"/>
            <a:r>
              <a:rPr lang="en-US" noProof="0" dirty="0" smtClean="0">
                <a:sym typeface="Arial" charset="0"/>
              </a:rPr>
              <a:t>Click to edit Master text styles</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08149" indent="0" algn="ctr">
              <a:buNone/>
              <a:defRPr>
                <a:solidFill>
                  <a:schemeClr val="tx1">
                    <a:tint val="75000"/>
                  </a:schemeClr>
                </a:solidFill>
              </a:defRPr>
            </a:lvl2pPr>
            <a:lvl3pPr marL="816299" indent="0" algn="ctr">
              <a:buNone/>
              <a:defRPr>
                <a:solidFill>
                  <a:schemeClr val="tx1">
                    <a:tint val="75000"/>
                  </a:schemeClr>
                </a:solidFill>
              </a:defRPr>
            </a:lvl3pPr>
            <a:lvl4pPr marL="1224448" indent="0" algn="ctr">
              <a:buNone/>
              <a:defRPr>
                <a:solidFill>
                  <a:schemeClr val="tx1">
                    <a:tint val="75000"/>
                  </a:schemeClr>
                </a:solidFill>
              </a:defRPr>
            </a:lvl4pPr>
            <a:lvl5pPr marL="1632597" indent="0" algn="ctr">
              <a:buNone/>
              <a:defRPr>
                <a:solidFill>
                  <a:schemeClr val="tx1">
                    <a:tint val="75000"/>
                  </a:schemeClr>
                </a:solidFill>
              </a:defRPr>
            </a:lvl5pPr>
            <a:lvl6pPr marL="2040746" indent="0" algn="ctr">
              <a:buNone/>
              <a:defRPr>
                <a:solidFill>
                  <a:schemeClr val="tx1">
                    <a:tint val="75000"/>
                  </a:schemeClr>
                </a:solidFill>
              </a:defRPr>
            </a:lvl6pPr>
            <a:lvl7pPr marL="2448896" indent="0" algn="ctr">
              <a:buNone/>
              <a:defRPr>
                <a:solidFill>
                  <a:schemeClr val="tx1">
                    <a:tint val="75000"/>
                  </a:schemeClr>
                </a:solidFill>
              </a:defRPr>
            </a:lvl7pPr>
            <a:lvl8pPr marL="2857045" indent="0" algn="ctr">
              <a:buNone/>
              <a:defRPr>
                <a:solidFill>
                  <a:schemeClr val="tx1">
                    <a:tint val="75000"/>
                  </a:schemeClr>
                </a:solidFill>
              </a:defRPr>
            </a:lvl8pPr>
            <a:lvl9pPr marL="326519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5284B9-DA67-FA4C-8565-5AC015D4C4AD}" type="datetimeFigureOut">
              <a:rPr lang="en-US" smtClean="0"/>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ABAB8-8D78-A047-AE41-2E7368B5192D}" type="slidenum">
              <a:rPr lang="en-US" smtClean="0"/>
              <a:t>‹#›</a:t>
            </a:fld>
            <a:endParaRPr lang="en-US"/>
          </a:p>
        </p:txBody>
      </p:sp>
    </p:spTree>
    <p:extLst>
      <p:ext uri="{BB962C8B-B14F-4D97-AF65-F5344CB8AC3E}">
        <p14:creationId xmlns:p14="http://schemas.microsoft.com/office/powerpoint/2010/main" val="3561378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284B9-DA67-FA4C-8565-5AC015D4C4AD}" type="datetimeFigureOut">
              <a:rPr lang="en-US" smtClean="0"/>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ABAB8-8D78-A047-AE41-2E7368B5192D}" type="slidenum">
              <a:rPr lang="en-US" smtClean="0"/>
              <a:t>‹#›</a:t>
            </a:fld>
            <a:endParaRPr lang="en-US"/>
          </a:p>
        </p:txBody>
      </p:sp>
    </p:spTree>
    <p:extLst>
      <p:ext uri="{BB962C8B-B14F-4D97-AF65-F5344CB8AC3E}">
        <p14:creationId xmlns:p14="http://schemas.microsoft.com/office/powerpoint/2010/main" val="2981246209"/>
      </p:ext>
    </p:extLst>
  </p:cSld>
  <p:clrMapOvr>
    <a:masterClrMapping/>
  </p:clrMapOvr>
  <p:transition spd="med">
    <p:dissolv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6"/>
            <a:ext cx="7772400" cy="1125140"/>
          </a:xfrm>
        </p:spPr>
        <p:txBody>
          <a:bodyPr anchor="b"/>
          <a:lstStyle>
            <a:lvl1pPr marL="0" indent="0">
              <a:buNone/>
              <a:defRPr sz="1800">
                <a:solidFill>
                  <a:schemeClr val="tx1">
                    <a:tint val="75000"/>
                  </a:schemeClr>
                </a:solidFill>
              </a:defRPr>
            </a:lvl1pPr>
            <a:lvl2pPr marL="408149" indent="0">
              <a:buNone/>
              <a:defRPr sz="1600">
                <a:solidFill>
                  <a:schemeClr val="tx1">
                    <a:tint val="75000"/>
                  </a:schemeClr>
                </a:solidFill>
              </a:defRPr>
            </a:lvl2pPr>
            <a:lvl3pPr marL="816299" indent="0">
              <a:buNone/>
              <a:defRPr sz="1400">
                <a:solidFill>
                  <a:schemeClr val="tx1">
                    <a:tint val="75000"/>
                  </a:schemeClr>
                </a:solidFill>
              </a:defRPr>
            </a:lvl3pPr>
            <a:lvl4pPr marL="1224448" indent="0">
              <a:buNone/>
              <a:defRPr sz="1300">
                <a:solidFill>
                  <a:schemeClr val="tx1">
                    <a:tint val="75000"/>
                  </a:schemeClr>
                </a:solidFill>
              </a:defRPr>
            </a:lvl4pPr>
            <a:lvl5pPr marL="1632597" indent="0">
              <a:buNone/>
              <a:defRPr sz="1300">
                <a:solidFill>
                  <a:schemeClr val="tx1">
                    <a:tint val="75000"/>
                  </a:schemeClr>
                </a:solidFill>
              </a:defRPr>
            </a:lvl5pPr>
            <a:lvl6pPr marL="2040746" indent="0">
              <a:buNone/>
              <a:defRPr sz="1300">
                <a:solidFill>
                  <a:schemeClr val="tx1">
                    <a:tint val="75000"/>
                  </a:schemeClr>
                </a:solidFill>
              </a:defRPr>
            </a:lvl6pPr>
            <a:lvl7pPr marL="2448896" indent="0">
              <a:buNone/>
              <a:defRPr sz="1300">
                <a:solidFill>
                  <a:schemeClr val="tx1">
                    <a:tint val="75000"/>
                  </a:schemeClr>
                </a:solidFill>
              </a:defRPr>
            </a:lvl7pPr>
            <a:lvl8pPr marL="2857045" indent="0">
              <a:buNone/>
              <a:defRPr sz="1300">
                <a:solidFill>
                  <a:schemeClr val="tx1">
                    <a:tint val="75000"/>
                  </a:schemeClr>
                </a:solidFill>
              </a:defRPr>
            </a:lvl8pPr>
            <a:lvl9pPr marL="3265194"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5284B9-DA67-FA4C-8565-5AC015D4C4AD}" type="datetimeFigureOut">
              <a:rPr lang="en-US" smtClean="0"/>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ABAB8-8D78-A047-AE41-2E7368B5192D}" type="slidenum">
              <a:rPr lang="en-US" smtClean="0"/>
              <a:t>‹#›</a:t>
            </a:fld>
            <a:endParaRPr lang="en-US"/>
          </a:p>
        </p:txBody>
      </p:sp>
    </p:spTree>
    <p:extLst>
      <p:ext uri="{BB962C8B-B14F-4D97-AF65-F5344CB8AC3E}">
        <p14:creationId xmlns:p14="http://schemas.microsoft.com/office/powerpoint/2010/main" val="8739000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5284B9-DA67-FA4C-8565-5AC015D4C4AD}" type="datetimeFigureOut">
              <a:rPr lang="en-US" smtClean="0"/>
              <a:t>5/28/2016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ABAB8-8D78-A047-AE41-2E7368B5192D}" type="slidenum">
              <a:rPr lang="en-US" smtClean="0"/>
              <a:t>‹#›</a:t>
            </a:fld>
            <a:endParaRPr lang="en-US"/>
          </a:p>
        </p:txBody>
      </p:sp>
    </p:spTree>
    <p:extLst>
      <p:ext uri="{BB962C8B-B14F-4D97-AF65-F5344CB8AC3E}">
        <p14:creationId xmlns:p14="http://schemas.microsoft.com/office/powerpoint/2010/main" val="6039788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100" b="1"/>
            </a:lvl1pPr>
            <a:lvl2pPr marL="408149" indent="0">
              <a:buNone/>
              <a:defRPr sz="1800" b="1"/>
            </a:lvl2pPr>
            <a:lvl3pPr marL="816299" indent="0">
              <a:buNone/>
              <a:defRPr sz="1600" b="1"/>
            </a:lvl3pPr>
            <a:lvl4pPr marL="1224448" indent="0">
              <a:buNone/>
              <a:defRPr sz="1400" b="1"/>
            </a:lvl4pPr>
            <a:lvl5pPr marL="1632597" indent="0">
              <a:buNone/>
              <a:defRPr sz="1400" b="1"/>
            </a:lvl5pPr>
            <a:lvl6pPr marL="2040746" indent="0">
              <a:buNone/>
              <a:defRPr sz="1400" b="1"/>
            </a:lvl6pPr>
            <a:lvl7pPr marL="2448896" indent="0">
              <a:buNone/>
              <a:defRPr sz="1400" b="1"/>
            </a:lvl7pPr>
            <a:lvl8pPr marL="2857045" indent="0">
              <a:buNone/>
              <a:defRPr sz="1400" b="1"/>
            </a:lvl8pPr>
            <a:lvl9pPr marL="3265194"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100" b="1"/>
            </a:lvl1pPr>
            <a:lvl2pPr marL="408149" indent="0">
              <a:buNone/>
              <a:defRPr sz="1800" b="1"/>
            </a:lvl2pPr>
            <a:lvl3pPr marL="816299" indent="0">
              <a:buNone/>
              <a:defRPr sz="1600" b="1"/>
            </a:lvl3pPr>
            <a:lvl4pPr marL="1224448" indent="0">
              <a:buNone/>
              <a:defRPr sz="1400" b="1"/>
            </a:lvl4pPr>
            <a:lvl5pPr marL="1632597" indent="0">
              <a:buNone/>
              <a:defRPr sz="1400" b="1"/>
            </a:lvl5pPr>
            <a:lvl6pPr marL="2040746" indent="0">
              <a:buNone/>
              <a:defRPr sz="1400" b="1"/>
            </a:lvl6pPr>
            <a:lvl7pPr marL="2448896" indent="0">
              <a:buNone/>
              <a:defRPr sz="1400" b="1"/>
            </a:lvl7pPr>
            <a:lvl8pPr marL="2857045" indent="0">
              <a:buNone/>
              <a:defRPr sz="1400" b="1"/>
            </a:lvl8pPr>
            <a:lvl9pPr marL="3265194"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5284B9-DA67-FA4C-8565-5AC015D4C4AD}" type="datetimeFigureOut">
              <a:rPr lang="en-US" smtClean="0"/>
              <a:t>5/28/2016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1ABAB8-8D78-A047-AE41-2E7368B5192D}" type="slidenum">
              <a:rPr lang="en-US" smtClean="0"/>
              <a:t>‹#›</a:t>
            </a:fld>
            <a:endParaRPr lang="en-US"/>
          </a:p>
        </p:txBody>
      </p:sp>
    </p:spTree>
    <p:extLst>
      <p:ext uri="{BB962C8B-B14F-4D97-AF65-F5344CB8AC3E}">
        <p14:creationId xmlns:p14="http://schemas.microsoft.com/office/powerpoint/2010/main" val="38004155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5284B9-DA67-FA4C-8565-5AC015D4C4AD}" type="datetimeFigureOut">
              <a:rPr lang="en-US" smtClean="0"/>
              <a:t>5/28/2016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1ABAB8-8D78-A047-AE41-2E7368B5192D}" type="slidenum">
              <a:rPr lang="en-US" smtClean="0"/>
              <a:t>‹#›</a:t>
            </a:fld>
            <a:endParaRPr lang="en-US"/>
          </a:p>
        </p:txBody>
      </p:sp>
    </p:spTree>
    <p:extLst>
      <p:ext uri="{BB962C8B-B14F-4D97-AF65-F5344CB8AC3E}">
        <p14:creationId xmlns:p14="http://schemas.microsoft.com/office/powerpoint/2010/main" val="4221937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284B9-DA67-FA4C-8565-5AC015D4C4AD}" type="datetimeFigureOut">
              <a:rPr lang="en-US" smtClean="0"/>
              <a:t>5/28/2016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1ABAB8-8D78-A047-AE41-2E7368B5192D}" type="slidenum">
              <a:rPr lang="en-US" smtClean="0"/>
              <a:t>‹#›</a:t>
            </a:fld>
            <a:endParaRPr lang="en-US"/>
          </a:p>
        </p:txBody>
      </p:sp>
    </p:spTree>
    <p:extLst>
      <p:ext uri="{BB962C8B-B14F-4D97-AF65-F5344CB8AC3E}">
        <p14:creationId xmlns:p14="http://schemas.microsoft.com/office/powerpoint/2010/main" val="20893373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8"/>
            <a:ext cx="3008313" cy="87153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300"/>
            </a:lvl1pPr>
            <a:lvl2pPr marL="408149" indent="0">
              <a:buNone/>
              <a:defRPr sz="1100"/>
            </a:lvl2pPr>
            <a:lvl3pPr marL="816299" indent="0">
              <a:buNone/>
              <a:defRPr sz="900"/>
            </a:lvl3pPr>
            <a:lvl4pPr marL="1224448" indent="0">
              <a:buNone/>
              <a:defRPr sz="800"/>
            </a:lvl4pPr>
            <a:lvl5pPr marL="1632597" indent="0">
              <a:buNone/>
              <a:defRPr sz="800"/>
            </a:lvl5pPr>
            <a:lvl6pPr marL="2040746" indent="0">
              <a:buNone/>
              <a:defRPr sz="800"/>
            </a:lvl6pPr>
            <a:lvl7pPr marL="2448896" indent="0">
              <a:buNone/>
              <a:defRPr sz="800"/>
            </a:lvl7pPr>
            <a:lvl8pPr marL="2857045" indent="0">
              <a:buNone/>
              <a:defRPr sz="800"/>
            </a:lvl8pPr>
            <a:lvl9pPr marL="3265194"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284B9-DA67-FA4C-8565-5AC015D4C4AD}" type="datetimeFigureOut">
              <a:rPr lang="en-US" smtClean="0"/>
              <a:t>5/28/2016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ABAB8-8D78-A047-AE41-2E7368B5192D}" type="slidenum">
              <a:rPr lang="en-US" smtClean="0"/>
              <a:t>‹#›</a:t>
            </a:fld>
            <a:endParaRPr lang="en-US"/>
          </a:p>
        </p:txBody>
      </p:sp>
    </p:spTree>
    <p:extLst>
      <p:ext uri="{BB962C8B-B14F-4D97-AF65-F5344CB8AC3E}">
        <p14:creationId xmlns:p14="http://schemas.microsoft.com/office/powerpoint/2010/main" val="3338975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Divider / Title Slide (green) – 2 photos required">
    <p:spTree>
      <p:nvGrpSpPr>
        <p:cNvPr id="1" name=""/>
        <p:cNvGrpSpPr/>
        <p:nvPr/>
      </p:nvGrpSpPr>
      <p:grpSpPr>
        <a:xfrm>
          <a:off x="0" y="0"/>
          <a:ext cx="0" cy="0"/>
          <a:chOff x="0" y="0"/>
          <a:chExt cx="0" cy="0"/>
        </a:xfrm>
      </p:grpSpPr>
      <p:sp>
        <p:nvSpPr>
          <p:cNvPr id="4" name="Content Placeholder 2"/>
          <p:cNvSpPr>
            <a:spLocks noGrp="1"/>
          </p:cNvSpPr>
          <p:nvPr>
            <p:ph idx="1"/>
          </p:nvPr>
        </p:nvSpPr>
        <p:spPr>
          <a:xfrm>
            <a:off x="125015" y="86797"/>
            <a:ext cx="2700338" cy="4971514"/>
          </a:xfrm>
          <a:prstGeom prst="rect">
            <a:avLst/>
          </a:prstGeom>
        </p:spPr>
        <p:txBody>
          <a:bodyPr lIns="57397" tIns="28698" rIns="57397" bIns="28698"/>
          <a:lstStyle>
            <a:lvl1pPr>
              <a:buNone/>
              <a:defRPr>
                <a:solidFill>
                  <a:schemeClr val="bg2">
                    <a:lumMod val="90000"/>
                  </a:schemeClr>
                </a:solidFill>
              </a:defRPr>
            </a:lvl1pPr>
          </a:lstStyle>
          <a:p>
            <a:pPr lvl="0"/>
            <a:r>
              <a:rPr lang="en-US" dirty="0" smtClean="0"/>
              <a:t>Click to edit Master text styles</a:t>
            </a:r>
          </a:p>
        </p:txBody>
      </p:sp>
      <p:sp>
        <p:nvSpPr>
          <p:cNvPr id="5" name="Content Placeholder 2"/>
          <p:cNvSpPr>
            <a:spLocks noGrp="1"/>
          </p:cNvSpPr>
          <p:nvPr>
            <p:ph idx="10"/>
          </p:nvPr>
        </p:nvSpPr>
        <p:spPr>
          <a:xfrm>
            <a:off x="2806065" y="86797"/>
            <a:ext cx="3542586" cy="4971514"/>
          </a:xfrm>
          <a:prstGeom prst="rect">
            <a:avLst/>
          </a:prstGeom>
        </p:spPr>
        <p:txBody>
          <a:bodyPr lIns="57397" tIns="28698" rIns="57397" bIns="28698"/>
          <a:lstStyle>
            <a:lvl1pPr>
              <a:buNone/>
              <a:defRPr>
                <a:solidFill>
                  <a:schemeClr val="bg2">
                    <a:lumMod val="90000"/>
                  </a:schemeClr>
                </a:solidFill>
              </a:defRPr>
            </a:lvl1pPr>
          </a:lstStyle>
          <a:p>
            <a:pPr lvl="0"/>
            <a:r>
              <a:rPr lang="en-US" dirty="0" smtClean="0"/>
              <a:t>Click to edit Master text styles</a:t>
            </a:r>
          </a:p>
        </p:txBody>
      </p:sp>
      <p:sp>
        <p:nvSpPr>
          <p:cNvPr id="6" name="Rectangle 8"/>
          <p:cNvSpPr>
            <a:spLocks noGrp="1" noChangeArrowheads="1"/>
          </p:cNvSpPr>
          <p:nvPr>
            <p:ph type="title"/>
          </p:nvPr>
        </p:nvSpPr>
        <p:spPr bwMode="auto">
          <a:xfrm>
            <a:off x="6983015" y="200918"/>
            <a:ext cx="1982391" cy="3897809"/>
          </a:xfrm>
          <a:prstGeom prst="rect">
            <a:avLst/>
          </a:prstGeom>
          <a:noFill/>
          <a:ln w="12700">
            <a:noFill/>
            <a:miter lim="800000"/>
            <a:headEnd/>
            <a:tailEnd/>
          </a:ln>
        </p:spPr>
        <p:txBody>
          <a:bodyPr vert="horz" wrap="square" lIns="23915" tIns="23915" rIns="23915" bIns="23915" numCol="1" anchor="ctr" anchorCtr="0" compatLnSpc="1">
            <a:prstTxWarp prst="textNoShape">
              <a:avLst/>
            </a:prstTxWarp>
          </a:bodyPr>
          <a:lstStyle>
            <a:lvl1pPr algn="l">
              <a:defRPr sz="2500" b="1" baseline="0">
                <a:solidFill>
                  <a:schemeClr val="bg1"/>
                </a:solidFill>
                <a:latin typeface="Arial" pitchFamily="34" charset="0"/>
                <a:cs typeface="Arial" pitchFamily="34" charset="0"/>
              </a:defRPr>
            </a:lvl1pPr>
          </a:lstStyle>
          <a:p>
            <a:pPr lvl="0"/>
            <a:r>
              <a:rPr lang="en-US" smtClean="0"/>
              <a:t>Click to edit Master title style</a:t>
            </a:r>
            <a:endParaRPr lang="en-US" dirty="0" smtClean="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3"/>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900"/>
            </a:lvl1pPr>
            <a:lvl2pPr marL="408149" indent="0">
              <a:buNone/>
              <a:defRPr sz="2500"/>
            </a:lvl2pPr>
            <a:lvl3pPr marL="816299" indent="0">
              <a:buNone/>
              <a:defRPr sz="2100"/>
            </a:lvl3pPr>
            <a:lvl4pPr marL="1224448" indent="0">
              <a:buNone/>
              <a:defRPr sz="1800"/>
            </a:lvl4pPr>
            <a:lvl5pPr marL="1632597" indent="0">
              <a:buNone/>
              <a:defRPr sz="1800"/>
            </a:lvl5pPr>
            <a:lvl6pPr marL="2040746" indent="0">
              <a:buNone/>
              <a:defRPr sz="1800"/>
            </a:lvl6pPr>
            <a:lvl7pPr marL="2448896" indent="0">
              <a:buNone/>
              <a:defRPr sz="1800"/>
            </a:lvl7pPr>
            <a:lvl8pPr marL="2857045" indent="0">
              <a:buNone/>
              <a:defRPr sz="1800"/>
            </a:lvl8pPr>
            <a:lvl9pPr marL="3265194" indent="0">
              <a:buNone/>
              <a:defRPr sz="18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300"/>
            </a:lvl1pPr>
            <a:lvl2pPr marL="408149" indent="0">
              <a:buNone/>
              <a:defRPr sz="1100"/>
            </a:lvl2pPr>
            <a:lvl3pPr marL="816299" indent="0">
              <a:buNone/>
              <a:defRPr sz="900"/>
            </a:lvl3pPr>
            <a:lvl4pPr marL="1224448" indent="0">
              <a:buNone/>
              <a:defRPr sz="800"/>
            </a:lvl4pPr>
            <a:lvl5pPr marL="1632597" indent="0">
              <a:buNone/>
              <a:defRPr sz="800"/>
            </a:lvl5pPr>
            <a:lvl6pPr marL="2040746" indent="0">
              <a:buNone/>
              <a:defRPr sz="800"/>
            </a:lvl6pPr>
            <a:lvl7pPr marL="2448896" indent="0">
              <a:buNone/>
              <a:defRPr sz="800"/>
            </a:lvl7pPr>
            <a:lvl8pPr marL="2857045" indent="0">
              <a:buNone/>
              <a:defRPr sz="800"/>
            </a:lvl8pPr>
            <a:lvl9pPr marL="3265194"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284B9-DA67-FA4C-8565-5AC015D4C4AD}" type="datetimeFigureOut">
              <a:rPr lang="en-US" smtClean="0"/>
              <a:t>5/28/2016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ABAB8-8D78-A047-AE41-2E7368B5192D}" type="slidenum">
              <a:rPr lang="en-US" smtClean="0"/>
              <a:t>‹#›</a:t>
            </a:fld>
            <a:endParaRPr lang="en-US"/>
          </a:p>
        </p:txBody>
      </p:sp>
    </p:spTree>
    <p:extLst>
      <p:ext uri="{BB962C8B-B14F-4D97-AF65-F5344CB8AC3E}">
        <p14:creationId xmlns:p14="http://schemas.microsoft.com/office/powerpoint/2010/main" val="374471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284B9-DA67-FA4C-8565-5AC015D4C4AD}" type="datetimeFigureOut">
              <a:rPr lang="en-US" smtClean="0"/>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ABAB8-8D78-A047-AE41-2E7368B5192D}" type="slidenum">
              <a:rPr lang="en-US" smtClean="0"/>
              <a:t>‹#›</a:t>
            </a:fld>
            <a:endParaRPr lang="en-US"/>
          </a:p>
        </p:txBody>
      </p:sp>
    </p:spTree>
    <p:extLst>
      <p:ext uri="{BB962C8B-B14F-4D97-AF65-F5344CB8AC3E}">
        <p14:creationId xmlns:p14="http://schemas.microsoft.com/office/powerpoint/2010/main" val="11231356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284B9-DA67-FA4C-8565-5AC015D4C4AD}" type="datetimeFigureOut">
              <a:rPr lang="en-US" smtClean="0"/>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ABAB8-8D78-A047-AE41-2E7368B5192D}" type="slidenum">
              <a:rPr lang="en-US" smtClean="0"/>
              <a:t>‹#›</a:t>
            </a:fld>
            <a:endParaRPr lang="en-US"/>
          </a:p>
        </p:txBody>
      </p:sp>
    </p:spTree>
    <p:extLst>
      <p:ext uri="{BB962C8B-B14F-4D97-AF65-F5344CB8AC3E}">
        <p14:creationId xmlns:p14="http://schemas.microsoft.com/office/powerpoint/2010/main" val="38318849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ext Slide with Graphic (blue)">
    <p:spTree>
      <p:nvGrpSpPr>
        <p:cNvPr id="1" name=""/>
        <p:cNvGrpSpPr/>
        <p:nvPr/>
      </p:nvGrpSpPr>
      <p:grpSpPr>
        <a:xfrm>
          <a:off x="0" y="0"/>
          <a:ext cx="0" cy="0"/>
          <a:chOff x="0" y="0"/>
          <a:chExt cx="0" cy="0"/>
        </a:xfrm>
      </p:grpSpPr>
      <p:sp>
        <p:nvSpPr>
          <p:cNvPr id="4" name="Content Placeholder 2"/>
          <p:cNvSpPr>
            <a:spLocks noGrp="1"/>
          </p:cNvSpPr>
          <p:nvPr>
            <p:ph idx="11"/>
          </p:nvPr>
        </p:nvSpPr>
        <p:spPr>
          <a:xfrm>
            <a:off x="125016" y="86797"/>
            <a:ext cx="8893969" cy="4971514"/>
          </a:xfrm>
          <a:prstGeom prst="rect">
            <a:avLst/>
          </a:prstGeom>
        </p:spPr>
        <p:txBody>
          <a:bodyPr/>
          <a:lstStyle>
            <a:lvl1pPr marL="0" marR="0" indent="0" algn="l" defTabSz="573969" rtl="0" eaLnBrk="0" fontAlgn="base" latinLnBrk="0" hangingPunct="0">
              <a:lnSpc>
                <a:spcPct val="100000"/>
              </a:lnSpc>
              <a:spcBef>
                <a:spcPct val="0"/>
              </a:spcBef>
              <a:spcAft>
                <a:spcPct val="0"/>
              </a:spcAft>
              <a:buClrTx/>
              <a:buSzTx/>
              <a:buFontTx/>
              <a:buNone/>
              <a:tabLst/>
              <a:defRPr>
                <a:solidFill>
                  <a:schemeClr val="accent3">
                    <a:lumMod val="50000"/>
                  </a:schemeClr>
                </a:solidFill>
              </a:defRPr>
            </a:lvl1pPr>
          </a:lstStyle>
          <a:p>
            <a:pPr lvl="0"/>
            <a:r>
              <a:rPr lang="en-US" noProof="0" dirty="0" smtClean="0">
                <a:sym typeface="Arial" charset="0"/>
              </a:rPr>
              <a:t>Click to edit Master text styles</a:t>
            </a: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Blank color">
    <p:spTree>
      <p:nvGrpSpPr>
        <p:cNvPr id="1" name="Shape 60"/>
        <p:cNvGrpSpPr/>
        <p:nvPr/>
      </p:nvGrpSpPr>
      <p:grpSpPr>
        <a:xfrm>
          <a:off x="0" y="0"/>
          <a:ext cx="0" cy="0"/>
          <a:chOff x="0" y="0"/>
          <a:chExt cx="0" cy="0"/>
        </a:xfrm>
      </p:grpSpPr>
      <p:sp>
        <p:nvSpPr>
          <p:cNvPr id="61" name="Shape 61"/>
          <p:cNvSpPr/>
          <p:nvPr/>
        </p:nvSpPr>
        <p:spPr>
          <a:xfrm>
            <a:off x="0" y="1"/>
            <a:ext cx="9144000" cy="1938866"/>
          </a:xfrm>
          <a:prstGeom prst="rect">
            <a:avLst/>
          </a:prstGeom>
          <a:solidFill>
            <a:srgbClr val="174685"/>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23182032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itle only half">
    <p:spTree>
      <p:nvGrpSpPr>
        <p:cNvPr id="1" name="Shape 47"/>
        <p:cNvGrpSpPr/>
        <p:nvPr/>
      </p:nvGrpSpPr>
      <p:grpSpPr>
        <a:xfrm>
          <a:off x="0" y="0"/>
          <a:ext cx="0" cy="0"/>
          <a:chOff x="0" y="0"/>
          <a:chExt cx="0" cy="0"/>
        </a:xfrm>
      </p:grpSpPr>
      <p:sp>
        <p:nvSpPr>
          <p:cNvPr id="48" name="Shape 48"/>
          <p:cNvSpPr/>
          <p:nvPr/>
        </p:nvSpPr>
        <p:spPr>
          <a:xfrm>
            <a:off x="0" y="0"/>
            <a:ext cx="4578000" cy="5143499"/>
          </a:xfrm>
          <a:prstGeom prst="rect">
            <a:avLst/>
          </a:prstGeom>
          <a:solidFill>
            <a:srgbClr val="174685"/>
          </a:solidFill>
          <a:ln>
            <a:noFill/>
          </a:ln>
        </p:spPr>
        <p:txBody>
          <a:bodyPr lIns="91425" tIns="91425" rIns="91425" bIns="91425" anchor="ctr" anchorCtr="0">
            <a:noAutofit/>
          </a:bodyPr>
          <a:lstStyle/>
          <a:p>
            <a:pPr lvl="0">
              <a:spcBef>
                <a:spcPts val="0"/>
              </a:spcBef>
              <a:buNone/>
            </a:pPr>
            <a:endParaRPr/>
          </a:p>
        </p:txBody>
      </p:sp>
      <p:sp>
        <p:nvSpPr>
          <p:cNvPr id="49" name="Shape 49"/>
          <p:cNvSpPr txBox="1">
            <a:spLocks noGrp="1"/>
          </p:cNvSpPr>
          <p:nvPr>
            <p:ph type="title"/>
          </p:nvPr>
        </p:nvSpPr>
        <p:spPr>
          <a:xfrm>
            <a:off x="844425" y="422500"/>
            <a:ext cx="3226800" cy="857400"/>
          </a:xfrm>
          <a:prstGeom prst="rect">
            <a:avLst/>
          </a:prstGeom>
        </p:spPr>
        <p:txBody>
          <a:bodyPr lIns="91425" tIns="91425" rIns="91425" bIns="91425" anchor="t" anchorCtr="0"/>
          <a:lstStyle>
            <a:lvl1pPr lvl="0" rtl="0">
              <a:spcBef>
                <a:spcPts val="0"/>
              </a:spcBef>
              <a:buClr>
                <a:srgbClr val="FFFFFF"/>
              </a:buClr>
              <a:defRPr>
                <a:solidFill>
                  <a:srgbClr val="FFFFFF"/>
                </a:solidFill>
              </a:defRPr>
            </a:lvl1pPr>
            <a:lvl2pPr lvl="1" rtl="0">
              <a:spcBef>
                <a:spcPts val="0"/>
              </a:spcBef>
              <a:buClr>
                <a:srgbClr val="FFFFFF"/>
              </a:buClr>
              <a:defRPr>
                <a:solidFill>
                  <a:srgbClr val="FFFFFF"/>
                </a:solidFill>
              </a:defRPr>
            </a:lvl2pPr>
            <a:lvl3pPr lvl="2" rtl="0">
              <a:spcBef>
                <a:spcPts val="0"/>
              </a:spcBef>
              <a:buClr>
                <a:srgbClr val="FFFFFF"/>
              </a:buClr>
              <a:defRPr>
                <a:solidFill>
                  <a:srgbClr val="FFFFFF"/>
                </a:solidFill>
              </a:defRPr>
            </a:lvl3pPr>
            <a:lvl4pPr lvl="3" rtl="0">
              <a:spcBef>
                <a:spcPts val="0"/>
              </a:spcBef>
              <a:buClr>
                <a:srgbClr val="FFFFFF"/>
              </a:buClr>
              <a:defRPr>
                <a:solidFill>
                  <a:srgbClr val="FFFFFF"/>
                </a:solidFill>
              </a:defRPr>
            </a:lvl4pPr>
            <a:lvl5pPr lvl="4" rtl="0">
              <a:spcBef>
                <a:spcPts val="0"/>
              </a:spcBef>
              <a:buClr>
                <a:srgbClr val="FFFFFF"/>
              </a:buClr>
              <a:defRPr>
                <a:solidFill>
                  <a:srgbClr val="FFFFFF"/>
                </a:solidFill>
              </a:defRPr>
            </a:lvl5pPr>
            <a:lvl6pPr lvl="5" rtl="0">
              <a:spcBef>
                <a:spcPts val="0"/>
              </a:spcBef>
              <a:buClr>
                <a:srgbClr val="FFFFFF"/>
              </a:buClr>
              <a:defRPr>
                <a:solidFill>
                  <a:srgbClr val="FFFFFF"/>
                </a:solidFill>
              </a:defRPr>
            </a:lvl6pPr>
            <a:lvl7pPr lvl="6" rtl="0">
              <a:spcBef>
                <a:spcPts val="0"/>
              </a:spcBef>
              <a:buClr>
                <a:srgbClr val="FFFFFF"/>
              </a:buClr>
              <a:defRPr>
                <a:solidFill>
                  <a:srgbClr val="FFFFFF"/>
                </a:solidFill>
              </a:defRPr>
            </a:lvl7pPr>
            <a:lvl8pPr lvl="7" rtl="0">
              <a:spcBef>
                <a:spcPts val="0"/>
              </a:spcBef>
              <a:buClr>
                <a:srgbClr val="FFFFFF"/>
              </a:buClr>
              <a:defRPr>
                <a:solidFill>
                  <a:srgbClr val="FFFFFF"/>
                </a:solidFill>
              </a:defRPr>
            </a:lvl8pPr>
            <a:lvl9pPr lvl="8" rtl="0">
              <a:spcBef>
                <a:spcPts val="0"/>
              </a:spcBef>
              <a:buClr>
                <a:srgbClr val="FFFFFF"/>
              </a:buClr>
              <a:defRPr>
                <a:solidFill>
                  <a:srgbClr val="FFFFFF"/>
                </a:solidFill>
              </a:defRPr>
            </a:lvl9pPr>
          </a:lstStyle>
          <a:p>
            <a:endParaRPr/>
          </a:p>
        </p:txBody>
      </p:sp>
      <p:sp>
        <p:nvSpPr>
          <p:cNvPr id="51" name="Shape 51"/>
          <p:cNvSpPr/>
          <p:nvPr/>
        </p:nvSpPr>
        <p:spPr>
          <a:xfrm>
            <a:off x="9089700" y="0"/>
            <a:ext cx="54300" cy="5143499"/>
          </a:xfrm>
          <a:prstGeom prst="rect">
            <a:avLst/>
          </a:prstGeom>
          <a:solidFill>
            <a:srgbClr val="F2BD3E"/>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1715398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11" name="Shape 11"/>
          <p:cNvSpPr txBox="1">
            <a:spLocks noGrp="1"/>
          </p:cNvSpPr>
          <p:nvPr>
            <p:ph type="ctrTitle"/>
          </p:nvPr>
        </p:nvSpPr>
        <p:spPr>
          <a:xfrm>
            <a:off x="685800" y="1242745"/>
            <a:ext cx="5412300" cy="1159799"/>
          </a:xfrm>
          <a:prstGeom prst="rect">
            <a:avLst/>
          </a:prstGeom>
        </p:spPr>
        <p:txBody>
          <a:bodyPr lIns="91425" tIns="91425" rIns="91425" bIns="91425" anchor="ctr" anchorCtr="0"/>
          <a:lstStyle>
            <a:lvl1pPr lvl="0">
              <a:spcBef>
                <a:spcPts val="0"/>
              </a:spcBef>
              <a:buClr>
                <a:srgbClr val="FFFFFF"/>
              </a:buClr>
              <a:buSzPct val="100000"/>
              <a:defRPr sz="4800">
                <a:solidFill>
                  <a:srgbClr val="FFFFFF"/>
                </a:solidFill>
                <a:latin typeface="Helvetica Neue"/>
              </a:defRPr>
            </a:lvl1pPr>
            <a:lvl2pPr lvl="1">
              <a:spcBef>
                <a:spcPts val="0"/>
              </a:spcBef>
              <a:buClr>
                <a:srgbClr val="FFFFFF"/>
              </a:buClr>
              <a:buSzPct val="100000"/>
              <a:defRPr sz="4800">
                <a:solidFill>
                  <a:srgbClr val="FFFFFF"/>
                </a:solidFill>
              </a:defRPr>
            </a:lvl2pPr>
            <a:lvl3pPr lvl="2">
              <a:spcBef>
                <a:spcPts val="0"/>
              </a:spcBef>
              <a:buClr>
                <a:srgbClr val="FFFFFF"/>
              </a:buClr>
              <a:buSzPct val="100000"/>
              <a:defRPr sz="4800">
                <a:solidFill>
                  <a:srgbClr val="FFFFFF"/>
                </a:solidFill>
              </a:defRPr>
            </a:lvl3pPr>
            <a:lvl4pPr lvl="3">
              <a:spcBef>
                <a:spcPts val="0"/>
              </a:spcBef>
              <a:buClr>
                <a:srgbClr val="FFFFFF"/>
              </a:buClr>
              <a:buSzPct val="100000"/>
              <a:defRPr sz="4800">
                <a:solidFill>
                  <a:srgbClr val="FFFFFF"/>
                </a:solidFill>
              </a:defRPr>
            </a:lvl4pPr>
            <a:lvl5pPr lvl="4">
              <a:spcBef>
                <a:spcPts val="0"/>
              </a:spcBef>
              <a:buClr>
                <a:srgbClr val="FFFFFF"/>
              </a:buClr>
              <a:buSzPct val="100000"/>
              <a:defRPr sz="4800">
                <a:solidFill>
                  <a:srgbClr val="FFFFFF"/>
                </a:solidFill>
              </a:defRPr>
            </a:lvl5pPr>
            <a:lvl6pPr lvl="5">
              <a:spcBef>
                <a:spcPts val="0"/>
              </a:spcBef>
              <a:buClr>
                <a:srgbClr val="FFFFFF"/>
              </a:buClr>
              <a:buSzPct val="100000"/>
              <a:defRPr sz="4800">
                <a:solidFill>
                  <a:srgbClr val="FFFFFF"/>
                </a:solidFill>
              </a:defRPr>
            </a:lvl6pPr>
            <a:lvl7pPr lvl="6">
              <a:spcBef>
                <a:spcPts val="0"/>
              </a:spcBef>
              <a:buClr>
                <a:srgbClr val="FFFFFF"/>
              </a:buClr>
              <a:buSzPct val="100000"/>
              <a:defRPr sz="4800">
                <a:solidFill>
                  <a:srgbClr val="FFFFFF"/>
                </a:solidFill>
              </a:defRPr>
            </a:lvl7pPr>
            <a:lvl8pPr lvl="7">
              <a:spcBef>
                <a:spcPts val="0"/>
              </a:spcBef>
              <a:buClr>
                <a:srgbClr val="FFFFFF"/>
              </a:buClr>
              <a:buSzPct val="100000"/>
              <a:defRPr sz="4800">
                <a:solidFill>
                  <a:srgbClr val="FFFFFF"/>
                </a:solidFill>
              </a:defRPr>
            </a:lvl8pPr>
            <a:lvl9pPr lvl="8">
              <a:spcBef>
                <a:spcPts val="0"/>
              </a:spcBef>
              <a:buClr>
                <a:srgbClr val="FFFFFF"/>
              </a:buClr>
              <a:buSzPct val="100000"/>
              <a:defRPr sz="4800">
                <a:solidFill>
                  <a:srgbClr val="FFFFFF"/>
                </a:solidFill>
              </a:defRPr>
            </a:lvl9pPr>
          </a:lstStyle>
          <a:p>
            <a:endParaRPr dirty="0"/>
          </a:p>
        </p:txBody>
      </p:sp>
    </p:spTree>
    <p:extLst>
      <p:ext uri="{BB962C8B-B14F-4D97-AF65-F5344CB8AC3E}">
        <p14:creationId xmlns:p14="http://schemas.microsoft.com/office/powerpoint/2010/main" val="3093941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8229600" cy="857250"/>
          </a:xfrm>
          <a:prstGeom prst="rect">
            <a:avLst/>
          </a:prstGeom>
        </p:spPr>
        <p:txBody>
          <a:bodyPr lIns="73468" tIns="36734" rIns="73468" bIns="36734"/>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710"/>
          </a:xfrm>
          <a:prstGeom prst="rect">
            <a:avLst/>
          </a:prstGeom>
        </p:spPr>
        <p:txBody>
          <a:bodyPr lIns="73468" tIns="36734" rIns="73468" bIns="3673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Divider / Title Slide (blue) – 2 photos required">
    <p:spTree>
      <p:nvGrpSpPr>
        <p:cNvPr id="1" name=""/>
        <p:cNvGrpSpPr/>
        <p:nvPr/>
      </p:nvGrpSpPr>
      <p:grpSpPr>
        <a:xfrm>
          <a:off x="0" y="0"/>
          <a:ext cx="0" cy="0"/>
          <a:chOff x="0" y="0"/>
          <a:chExt cx="0" cy="0"/>
        </a:xfrm>
      </p:grpSpPr>
      <p:sp>
        <p:nvSpPr>
          <p:cNvPr id="4" name="Content Placeholder 2"/>
          <p:cNvSpPr>
            <a:spLocks noGrp="1"/>
          </p:cNvSpPr>
          <p:nvPr>
            <p:ph idx="1"/>
          </p:nvPr>
        </p:nvSpPr>
        <p:spPr>
          <a:xfrm>
            <a:off x="125015" y="86797"/>
            <a:ext cx="2700338" cy="4971514"/>
          </a:xfrm>
          <a:prstGeom prst="rect">
            <a:avLst/>
          </a:prstGeom>
        </p:spPr>
        <p:txBody>
          <a:bodyPr lIns="57397" tIns="28698" rIns="57397" bIns="28698"/>
          <a:lstStyle>
            <a:lvl1pPr marL="0" marR="0" indent="0" algn="l" defTabSz="573969" rtl="0" eaLnBrk="0" fontAlgn="base" latinLnBrk="0" hangingPunct="0">
              <a:lnSpc>
                <a:spcPct val="100000"/>
              </a:lnSpc>
              <a:spcBef>
                <a:spcPct val="0"/>
              </a:spcBef>
              <a:spcAft>
                <a:spcPct val="0"/>
              </a:spcAft>
              <a:buClrTx/>
              <a:buSzTx/>
              <a:buFontTx/>
              <a:buNone/>
              <a:tabLst/>
              <a:defRPr>
                <a:solidFill>
                  <a:schemeClr val="bg2">
                    <a:lumMod val="90000"/>
                  </a:schemeClr>
                </a:solidFill>
                <a:latin typeface="Arial" pitchFamily="34" charset="0"/>
                <a:cs typeface="Arial" pitchFamily="34" charset="0"/>
              </a:defRPr>
            </a:lvl1pPr>
          </a:lstStyle>
          <a:p>
            <a:pPr lvl="0"/>
            <a:r>
              <a:rPr lang="en-US" noProof="0" dirty="0" smtClean="0">
                <a:sym typeface="Arial" charset="0"/>
              </a:rPr>
              <a:t>Click to edit Master text styles</a:t>
            </a:r>
          </a:p>
        </p:txBody>
      </p:sp>
      <p:sp>
        <p:nvSpPr>
          <p:cNvPr id="5" name="Content Placeholder 2"/>
          <p:cNvSpPr>
            <a:spLocks noGrp="1"/>
          </p:cNvSpPr>
          <p:nvPr>
            <p:ph idx="10"/>
          </p:nvPr>
        </p:nvSpPr>
        <p:spPr>
          <a:xfrm>
            <a:off x="2806065" y="86797"/>
            <a:ext cx="3542586" cy="4971514"/>
          </a:xfrm>
          <a:prstGeom prst="rect">
            <a:avLst/>
          </a:prstGeom>
        </p:spPr>
        <p:txBody>
          <a:bodyPr lIns="57397" tIns="28698" rIns="57397" bIns="28698"/>
          <a:lstStyle>
            <a:lvl1pPr marL="0" marR="0" indent="0" algn="l" defTabSz="573969" rtl="0" eaLnBrk="0" fontAlgn="base" latinLnBrk="0" hangingPunct="0">
              <a:lnSpc>
                <a:spcPct val="100000"/>
              </a:lnSpc>
              <a:spcBef>
                <a:spcPct val="0"/>
              </a:spcBef>
              <a:spcAft>
                <a:spcPct val="0"/>
              </a:spcAft>
              <a:buClrTx/>
              <a:buSzTx/>
              <a:buFontTx/>
              <a:buNone/>
              <a:tabLst/>
              <a:defRPr>
                <a:solidFill>
                  <a:schemeClr val="bg2">
                    <a:lumMod val="90000"/>
                  </a:schemeClr>
                </a:solidFill>
                <a:latin typeface="Arial" pitchFamily="34" charset="0"/>
                <a:cs typeface="Arial" pitchFamily="34" charset="0"/>
              </a:defRPr>
            </a:lvl1pPr>
          </a:lstStyle>
          <a:p>
            <a:pPr lvl="0"/>
            <a:r>
              <a:rPr lang="en-US" noProof="0" dirty="0" smtClean="0">
                <a:sym typeface="Arial" charset="0"/>
              </a:rPr>
              <a:t>Click to edit Master text styles</a:t>
            </a:r>
          </a:p>
        </p:txBody>
      </p:sp>
      <p:sp>
        <p:nvSpPr>
          <p:cNvPr id="6" name="Rectangle 8"/>
          <p:cNvSpPr>
            <a:spLocks noGrp="1" noChangeArrowheads="1"/>
          </p:cNvSpPr>
          <p:nvPr>
            <p:ph type="title"/>
          </p:nvPr>
        </p:nvSpPr>
        <p:spPr bwMode="auto">
          <a:xfrm>
            <a:off x="6983015" y="200918"/>
            <a:ext cx="1982391" cy="3897809"/>
          </a:xfrm>
          <a:prstGeom prst="rect">
            <a:avLst/>
          </a:prstGeom>
          <a:noFill/>
          <a:ln w="12700">
            <a:noFill/>
            <a:miter lim="800000"/>
            <a:headEnd/>
            <a:tailEnd/>
          </a:ln>
        </p:spPr>
        <p:txBody>
          <a:bodyPr vert="horz" wrap="square" lIns="23915" tIns="23915" rIns="23915" bIns="23915" numCol="1" anchor="ctr" anchorCtr="0" compatLnSpc="1">
            <a:prstTxWarp prst="textNoShape">
              <a:avLst/>
            </a:prstTxWarp>
          </a:bodyPr>
          <a:lstStyle>
            <a:lvl1pPr algn="l">
              <a:defRPr sz="2500" b="1" baseline="0">
                <a:solidFill>
                  <a:schemeClr val="bg1"/>
                </a:solidFill>
                <a:latin typeface="Arial" pitchFamily="34" charset="0"/>
                <a:cs typeface="Arial" pitchFamily="34" charset="0"/>
              </a:defRPr>
            </a:lvl1pPr>
          </a:lstStyle>
          <a:p>
            <a:pPr lvl="0"/>
            <a:r>
              <a:rPr lang="en-US" smtClean="0"/>
              <a:t>Click to edit Master title style</a:t>
            </a:r>
            <a:endParaRPr lang="en-US" dirty="0" smtClean="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8229600" cy="857250"/>
          </a:xfrm>
          <a:prstGeom prst="rect">
            <a:avLst/>
          </a:prstGeom>
        </p:spPr>
        <p:txBody>
          <a:bodyPr lIns="73468" tIns="36734" rIns="73468" bIns="36734"/>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710"/>
          </a:xfrm>
          <a:prstGeom prst="rect">
            <a:avLst/>
          </a:prstGeom>
        </p:spPr>
        <p:txBody>
          <a:bodyPr lIns="73468" tIns="36734" rIns="73468" bIns="3673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orange) – 1 photo required">
    <p:spTree>
      <p:nvGrpSpPr>
        <p:cNvPr id="1" name=""/>
        <p:cNvGrpSpPr/>
        <p:nvPr/>
      </p:nvGrpSpPr>
      <p:grpSpPr>
        <a:xfrm>
          <a:off x="0" y="0"/>
          <a:ext cx="0" cy="0"/>
          <a:chOff x="0" y="0"/>
          <a:chExt cx="0" cy="0"/>
        </a:xfrm>
      </p:grpSpPr>
      <p:sp>
        <p:nvSpPr>
          <p:cNvPr id="5" name="Content Placeholder 2"/>
          <p:cNvSpPr>
            <a:spLocks noGrp="1"/>
          </p:cNvSpPr>
          <p:nvPr>
            <p:ph idx="1"/>
          </p:nvPr>
        </p:nvSpPr>
        <p:spPr>
          <a:xfrm>
            <a:off x="3178969" y="1004590"/>
            <a:ext cx="5732859" cy="3937992"/>
          </a:xfrm>
          <a:prstGeom prst="rect">
            <a:avLst/>
          </a:prstGeom>
        </p:spPr>
        <p:txBody>
          <a:bodyPr lIns="57397" tIns="28698" rIns="57397" bIns="28698"/>
          <a:lstStyle>
            <a:lvl1pPr marL="0" indent="-286984">
              <a:defRPr>
                <a:solidFill>
                  <a:schemeClr val="bg1"/>
                </a:solidFill>
              </a:defRPr>
            </a:lvl1pPr>
            <a:lvl2pPr marL="0" indent="-286984">
              <a:defRPr>
                <a:solidFill>
                  <a:schemeClr val="bg1"/>
                </a:solidFill>
              </a:defRPr>
            </a:lvl2pPr>
            <a:lvl3pPr marL="0" indent="-286984">
              <a:defRPr>
                <a:solidFill>
                  <a:schemeClr val="bg1"/>
                </a:solidFill>
              </a:defRPr>
            </a:lvl3pPr>
            <a:lvl4pPr marL="0" indent="-286984">
              <a:defRPr>
                <a:solidFill>
                  <a:schemeClr val="bg1"/>
                </a:solidFill>
              </a:defRPr>
            </a:lvl4pPr>
            <a:lvl5pPr marL="0" indent="-286984">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7"/>
          <p:cNvSpPr>
            <a:spLocks noGrp="1"/>
          </p:cNvSpPr>
          <p:nvPr>
            <p:ph type="body" sz="quarter" idx="10"/>
          </p:nvPr>
        </p:nvSpPr>
        <p:spPr>
          <a:xfrm>
            <a:off x="3178969" y="160735"/>
            <a:ext cx="5732859" cy="763488"/>
          </a:xfrm>
          <a:prstGeom prst="rect">
            <a:avLst/>
          </a:prstGeom>
        </p:spPr>
        <p:txBody>
          <a:bodyPr lIns="57397" tIns="28698" rIns="57397" bIns="28698"/>
          <a:lstStyle>
            <a:lvl1pPr marL="0">
              <a:defRPr sz="3600">
                <a:solidFill>
                  <a:schemeClr val="bg1"/>
                </a:solidFill>
              </a:defRPr>
            </a:lvl1pPr>
            <a:lvl2pPr>
              <a:defRPr sz="3600"/>
            </a:lvl2pPr>
            <a:lvl3pPr>
              <a:defRPr sz="3600"/>
            </a:lvl3pPr>
            <a:lvl4pPr>
              <a:defRPr sz="3600"/>
            </a:lvl4pPr>
            <a:lvl5pPr>
              <a:defRPr sz="3600"/>
            </a:lvl5pPr>
          </a:lstStyle>
          <a:p>
            <a:pPr lvl="0"/>
            <a:r>
              <a:rPr lang="en-US" smtClean="0"/>
              <a:t>Click to edit Master text styles</a:t>
            </a:r>
          </a:p>
        </p:txBody>
      </p:sp>
      <p:sp>
        <p:nvSpPr>
          <p:cNvPr id="6" name="Content Placeholder 2"/>
          <p:cNvSpPr>
            <a:spLocks noGrp="1"/>
          </p:cNvSpPr>
          <p:nvPr>
            <p:ph idx="11"/>
          </p:nvPr>
        </p:nvSpPr>
        <p:spPr>
          <a:xfrm>
            <a:off x="125015" y="86797"/>
            <a:ext cx="2700338" cy="4971514"/>
          </a:xfrm>
          <a:prstGeom prst="rect">
            <a:avLst/>
          </a:prstGeom>
        </p:spPr>
        <p:txBody>
          <a:bodyPr lIns="57397" tIns="28698" rIns="57397" bIns="28698"/>
          <a:lstStyle>
            <a:lvl1pPr marL="215238" marR="0" indent="-215238" algn="l" defTabSz="573969" rtl="0" eaLnBrk="0" fontAlgn="base" latinLnBrk="0" hangingPunct="0">
              <a:lnSpc>
                <a:spcPct val="100000"/>
              </a:lnSpc>
              <a:spcBef>
                <a:spcPct val="0"/>
              </a:spcBef>
              <a:spcAft>
                <a:spcPct val="0"/>
              </a:spcAft>
              <a:buClrTx/>
              <a:buSzTx/>
              <a:buFontTx/>
              <a:buNone/>
              <a:tabLst/>
              <a:defRPr>
                <a:solidFill>
                  <a:schemeClr val="bg2">
                    <a:lumMod val="90000"/>
                  </a:schemeClr>
                </a:solidFill>
              </a:defRPr>
            </a:lvl1pPr>
          </a:lstStyle>
          <a:p>
            <a:pPr lvl="0"/>
            <a:r>
              <a:rPr lang="en-US" noProof="0" dirty="0" smtClean="0">
                <a:sym typeface="Arial" charset="0"/>
              </a:rPr>
              <a:t>Click to edit Master text styles</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orange) – 1 photo required">
    <p:spTree>
      <p:nvGrpSpPr>
        <p:cNvPr id="1" name=""/>
        <p:cNvGrpSpPr/>
        <p:nvPr/>
      </p:nvGrpSpPr>
      <p:grpSpPr>
        <a:xfrm>
          <a:off x="0" y="0"/>
          <a:ext cx="0" cy="0"/>
          <a:chOff x="0" y="0"/>
          <a:chExt cx="0" cy="0"/>
        </a:xfrm>
      </p:grpSpPr>
      <p:sp>
        <p:nvSpPr>
          <p:cNvPr id="9" name="Content Placeholder 2"/>
          <p:cNvSpPr>
            <a:spLocks noGrp="1"/>
          </p:cNvSpPr>
          <p:nvPr>
            <p:ph idx="1"/>
          </p:nvPr>
        </p:nvSpPr>
        <p:spPr>
          <a:xfrm>
            <a:off x="3178969" y="1004590"/>
            <a:ext cx="5732859" cy="3937992"/>
          </a:xfrm>
          <a:prstGeom prst="rect">
            <a:avLst/>
          </a:prstGeom>
        </p:spPr>
        <p:txBody>
          <a:bodyPr lIns="57397" tIns="28698" rIns="57397" bIns="28698"/>
          <a:lstStyle>
            <a:lvl1pPr marL="0" indent="-286984">
              <a:defRPr>
                <a:solidFill>
                  <a:schemeClr val="bg1"/>
                </a:solidFill>
              </a:defRPr>
            </a:lvl1pPr>
            <a:lvl2pPr marL="0" indent="-286984">
              <a:defRPr>
                <a:solidFill>
                  <a:schemeClr val="bg1"/>
                </a:solidFill>
              </a:defRPr>
            </a:lvl2pPr>
            <a:lvl3pPr marL="0" indent="-286984">
              <a:defRPr>
                <a:solidFill>
                  <a:schemeClr val="bg1"/>
                </a:solidFill>
              </a:defRPr>
            </a:lvl3pPr>
            <a:lvl4pPr marL="0" indent="-286984">
              <a:defRPr>
                <a:solidFill>
                  <a:schemeClr val="bg1"/>
                </a:solidFill>
              </a:defRPr>
            </a:lvl4pPr>
            <a:lvl5pPr marL="0" indent="-286984">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7"/>
          <p:cNvSpPr>
            <a:spLocks noGrp="1"/>
          </p:cNvSpPr>
          <p:nvPr>
            <p:ph type="body" sz="quarter" idx="10"/>
          </p:nvPr>
        </p:nvSpPr>
        <p:spPr>
          <a:xfrm>
            <a:off x="3178969" y="160735"/>
            <a:ext cx="5732859" cy="763488"/>
          </a:xfrm>
          <a:prstGeom prst="rect">
            <a:avLst/>
          </a:prstGeom>
        </p:spPr>
        <p:txBody>
          <a:bodyPr lIns="57397" tIns="28698" rIns="57397" bIns="28698"/>
          <a:lstStyle>
            <a:lvl1pPr marL="0">
              <a:defRPr sz="3600">
                <a:solidFill>
                  <a:schemeClr val="bg1"/>
                </a:solidFill>
              </a:defRPr>
            </a:lvl1pPr>
            <a:lvl2pPr>
              <a:defRPr sz="3600"/>
            </a:lvl2pPr>
            <a:lvl3pPr>
              <a:defRPr sz="3600"/>
            </a:lvl3pPr>
            <a:lvl4pPr>
              <a:defRPr sz="3600"/>
            </a:lvl4pPr>
            <a:lvl5pPr>
              <a:defRPr sz="3600"/>
            </a:lvl5pPr>
          </a:lstStyle>
          <a:p>
            <a:pPr lvl="0"/>
            <a:r>
              <a:rPr lang="en-US" smtClean="0"/>
              <a:t>Click to edit Master text styles</a:t>
            </a:r>
          </a:p>
        </p:txBody>
      </p:sp>
      <p:sp>
        <p:nvSpPr>
          <p:cNvPr id="11" name="Content Placeholder 2"/>
          <p:cNvSpPr>
            <a:spLocks noGrp="1"/>
          </p:cNvSpPr>
          <p:nvPr>
            <p:ph idx="11"/>
          </p:nvPr>
        </p:nvSpPr>
        <p:spPr>
          <a:xfrm>
            <a:off x="125015" y="86797"/>
            <a:ext cx="2700338" cy="4971514"/>
          </a:xfrm>
          <a:prstGeom prst="rect">
            <a:avLst/>
          </a:prstGeom>
        </p:spPr>
        <p:txBody>
          <a:bodyPr lIns="57397" tIns="28698" rIns="57397" bIns="28698"/>
          <a:lstStyle>
            <a:lvl1pPr marL="0" marR="0" indent="0" algn="l" defTabSz="573969" rtl="0" eaLnBrk="0" fontAlgn="base" latinLnBrk="0" hangingPunct="0">
              <a:lnSpc>
                <a:spcPct val="100000"/>
              </a:lnSpc>
              <a:spcBef>
                <a:spcPct val="0"/>
              </a:spcBef>
              <a:spcAft>
                <a:spcPct val="0"/>
              </a:spcAft>
              <a:buClrTx/>
              <a:buSzTx/>
              <a:buFontTx/>
              <a:buNone/>
              <a:tabLst/>
              <a:defRPr>
                <a:solidFill>
                  <a:schemeClr val="bg2">
                    <a:lumMod val="90000"/>
                  </a:schemeClr>
                </a:solidFill>
              </a:defRPr>
            </a:lvl1pPr>
          </a:lstStyle>
          <a:p>
            <a:pPr lvl="0"/>
            <a:r>
              <a:rPr lang="en-US" noProof="0" dirty="0" smtClean="0">
                <a:sym typeface="Arial" charset="0"/>
              </a:rPr>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7.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theme" Target="../theme/theme15.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5"/>
          <p:cNvSpPr>
            <a:spLocks/>
          </p:cNvSpPr>
          <p:nvPr/>
        </p:nvSpPr>
        <p:spPr bwMode="auto">
          <a:xfrm>
            <a:off x="6875860" y="80367"/>
            <a:ext cx="2148706" cy="4971883"/>
          </a:xfrm>
          <a:prstGeom prst="rect">
            <a:avLst/>
          </a:prstGeom>
          <a:solidFill>
            <a:schemeClr val="accent4">
              <a:lumMod val="5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7" name="Rectangle 3"/>
          <p:cNvSpPr>
            <a:spLocks/>
          </p:cNvSpPr>
          <p:nvPr/>
        </p:nvSpPr>
        <p:spPr bwMode="auto">
          <a:xfrm>
            <a:off x="6554391" y="86228"/>
            <a:ext cx="263426" cy="4971882"/>
          </a:xfrm>
          <a:prstGeom prst="rect">
            <a:avLst/>
          </a:prstGeom>
          <a:solidFill>
            <a:srgbClr val="275912"/>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9" name="Rectangle 5"/>
          <p:cNvSpPr>
            <a:spLocks/>
          </p:cNvSpPr>
          <p:nvPr/>
        </p:nvSpPr>
        <p:spPr bwMode="auto">
          <a:xfrm>
            <a:off x="6393656" y="86228"/>
            <a:ext cx="112738" cy="4971882"/>
          </a:xfrm>
          <a:prstGeom prst="rect">
            <a:avLst/>
          </a:prstGeom>
          <a:solidFill>
            <a:srgbClr val="4B871C"/>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19" name="Rectangle 16"/>
          <p:cNvSpPr>
            <a:spLocks/>
          </p:cNvSpPr>
          <p:nvPr/>
        </p:nvSpPr>
        <p:spPr bwMode="auto">
          <a:xfrm>
            <a:off x="2803922" y="80367"/>
            <a:ext cx="3543970" cy="4977743"/>
          </a:xfrm>
          <a:prstGeom prst="rect">
            <a:avLst/>
          </a:prstGeom>
          <a:solidFill>
            <a:schemeClr val="bg2">
              <a:lumMod val="90000"/>
            </a:schemeClr>
          </a:solidFill>
          <a:ln w="12700">
            <a:solidFill>
              <a:srgbClr val="FFFFFF"/>
            </a:solidFill>
            <a:miter lim="800000"/>
            <a:headEnd/>
            <a:tailEnd/>
          </a:ln>
        </p:spPr>
        <p:txBody>
          <a:bodyPr lIns="0" tIns="0" rIns="0" bIns="0" anchor="b"/>
          <a:lstStyle/>
          <a:p>
            <a:pPr algn="ctr">
              <a:defRPr/>
            </a:pPr>
            <a:endParaRPr lang="en-US" sz="1300">
              <a:solidFill>
                <a:srgbClr val="464E55"/>
              </a:solidFill>
              <a:latin typeface="Arial" charset="0"/>
              <a:ea typeface="ＭＳ Ｐゴシック" pitchFamily="34" charset="-128"/>
              <a:cs typeface="+mn-cs"/>
              <a:sym typeface="Arial" charset="0"/>
            </a:endParaRPr>
          </a:p>
          <a:p>
            <a:pPr algn="ctr">
              <a:defRPr/>
            </a:pPr>
            <a:r>
              <a:rPr lang="en-US" sz="1300">
                <a:solidFill>
                  <a:srgbClr val="464E55"/>
                </a:solidFill>
                <a:latin typeface="Arial" charset="0"/>
                <a:ea typeface="ＭＳ Ｐゴシック" pitchFamily="34" charset="-128"/>
                <a:cs typeface="+mn-cs"/>
                <a:sym typeface="Arial" charset="0"/>
              </a:rPr>
              <a:t>Photo 2</a:t>
            </a:r>
          </a:p>
          <a:p>
            <a:pPr algn="ctr">
              <a:defRPr/>
            </a:pPr>
            <a:r>
              <a:rPr lang="en-US" sz="1300">
                <a:solidFill>
                  <a:srgbClr val="464E55"/>
                </a:solidFill>
                <a:latin typeface="Arial" charset="0"/>
                <a:ea typeface="ＭＳ Ｐゴシック" pitchFamily="34" charset="-128"/>
                <a:cs typeface="+mn-cs"/>
                <a:sym typeface="Arial" charset="0"/>
              </a:rPr>
              <a:t>5.51” x 10.31”</a:t>
            </a:r>
          </a:p>
          <a:p>
            <a:pPr algn="ctr">
              <a:defRPr/>
            </a:pPr>
            <a:r>
              <a:rPr lang="en-US" sz="1300">
                <a:solidFill>
                  <a:srgbClr val="464E55"/>
                </a:solidFill>
                <a:latin typeface="Arial" charset="0"/>
                <a:ea typeface="ＭＳ Ｐゴシック" pitchFamily="34" charset="-128"/>
                <a:cs typeface="+mn-cs"/>
                <a:sym typeface="Arial" charset="0"/>
              </a:rPr>
              <a:t>Position</a:t>
            </a:r>
          </a:p>
          <a:p>
            <a:pPr algn="ctr">
              <a:defRPr/>
            </a:pPr>
            <a:r>
              <a:rPr lang="en-US" sz="1300">
                <a:solidFill>
                  <a:srgbClr val="464E55"/>
                </a:solidFill>
                <a:latin typeface="Arial" charset="0"/>
                <a:ea typeface="ＭＳ Ｐゴシック" pitchFamily="34" charset="-128"/>
                <a:cs typeface="+mn-cs"/>
                <a:sym typeface="Arial" charset="0"/>
              </a:rPr>
              <a:t>x: 8.53”, y: .18”</a:t>
            </a:r>
          </a:p>
          <a:p>
            <a:pPr algn="ctr">
              <a:defRPr/>
            </a:pPr>
            <a:endParaRPr lang="en-US" sz="1300">
              <a:solidFill>
                <a:srgbClr val="464E55"/>
              </a:solidFill>
              <a:latin typeface="Arial" charset="0"/>
              <a:ea typeface="ＭＳ Ｐゴシック" pitchFamily="34" charset="-128"/>
              <a:cs typeface="+mn-cs"/>
              <a:sym typeface="Arial" charset="0"/>
            </a:endParaRPr>
          </a:p>
        </p:txBody>
      </p:sp>
      <p:sp>
        <p:nvSpPr>
          <p:cNvPr id="20" name="Rectangle 10"/>
          <p:cNvSpPr>
            <a:spLocks/>
          </p:cNvSpPr>
          <p:nvPr/>
        </p:nvSpPr>
        <p:spPr bwMode="auto">
          <a:xfrm>
            <a:off x="125016" y="80367"/>
            <a:ext cx="2693417" cy="4977743"/>
          </a:xfrm>
          <a:prstGeom prst="rect">
            <a:avLst/>
          </a:prstGeom>
          <a:solidFill>
            <a:schemeClr val="bg2">
              <a:lumMod val="90000"/>
            </a:schemeClr>
          </a:solidFill>
          <a:ln w="12700">
            <a:solidFill>
              <a:srgbClr val="FFFFFF"/>
            </a:solidFill>
            <a:miter lim="800000"/>
            <a:headEnd/>
            <a:tailEnd/>
          </a:ln>
        </p:spPr>
        <p:txBody>
          <a:bodyPr lIns="0" tIns="0" rIns="0" bIns="0" anchor="b"/>
          <a:lstStyle/>
          <a:p>
            <a:pPr algn="ctr">
              <a:defRPr/>
            </a:pPr>
            <a:endParaRPr lang="en-US" sz="1300">
              <a:solidFill>
                <a:srgbClr val="464E55"/>
              </a:solidFill>
              <a:latin typeface="Arial" charset="0"/>
              <a:ea typeface="ＭＳ Ｐゴシック" pitchFamily="34" charset="-128"/>
              <a:cs typeface="+mn-cs"/>
              <a:sym typeface="Arial" charset="0"/>
            </a:endParaRPr>
          </a:p>
          <a:p>
            <a:pPr algn="ctr">
              <a:defRPr/>
            </a:pPr>
            <a:r>
              <a:rPr lang="en-US" sz="1300">
                <a:solidFill>
                  <a:srgbClr val="464E55"/>
                </a:solidFill>
                <a:latin typeface="Arial" charset="0"/>
                <a:ea typeface="ＭＳ Ｐゴシック" pitchFamily="34" charset="-128"/>
                <a:cs typeface="+mn-cs"/>
                <a:sym typeface="Arial" charset="0"/>
              </a:rPr>
              <a:t>Photo 1</a:t>
            </a:r>
          </a:p>
          <a:p>
            <a:pPr algn="ctr">
              <a:defRPr/>
            </a:pPr>
            <a:r>
              <a:rPr lang="en-US" sz="1300">
                <a:solidFill>
                  <a:srgbClr val="464E55"/>
                </a:solidFill>
                <a:latin typeface="Arial" charset="0"/>
                <a:ea typeface="ＭＳ Ｐゴシック" pitchFamily="34" charset="-128"/>
                <a:cs typeface="+mn-cs"/>
                <a:sym typeface="Arial" charset="0"/>
              </a:rPr>
              <a:t>4.2” x 10.31”</a:t>
            </a:r>
          </a:p>
          <a:p>
            <a:pPr algn="ctr">
              <a:defRPr/>
            </a:pPr>
            <a:r>
              <a:rPr lang="en-US" sz="1300">
                <a:solidFill>
                  <a:srgbClr val="464E55"/>
                </a:solidFill>
                <a:latin typeface="Arial" charset="0"/>
                <a:ea typeface="ＭＳ Ｐゴシック" pitchFamily="34" charset="-128"/>
                <a:cs typeface="+mn-cs"/>
                <a:sym typeface="Arial" charset="0"/>
              </a:rPr>
              <a:t>Position</a:t>
            </a:r>
          </a:p>
          <a:p>
            <a:pPr algn="ctr">
              <a:defRPr/>
            </a:pPr>
            <a:r>
              <a:rPr lang="en-US" sz="1300">
                <a:solidFill>
                  <a:srgbClr val="464E55"/>
                </a:solidFill>
                <a:latin typeface="Arial" charset="0"/>
                <a:ea typeface="ＭＳ Ｐゴシック" pitchFamily="34" charset="-128"/>
                <a:cs typeface="+mn-cs"/>
                <a:sym typeface="Arial" charset="0"/>
              </a:rPr>
              <a:t>x: 4.36”, y: .18”</a:t>
            </a:r>
          </a:p>
          <a:p>
            <a:pPr algn="ctr">
              <a:defRPr/>
            </a:pPr>
            <a:endParaRPr lang="en-US" sz="1300">
              <a:solidFill>
                <a:srgbClr val="464E55"/>
              </a:solidFill>
              <a:latin typeface="Arial" charset="0"/>
              <a:ea typeface="ＭＳ Ｐゴシック" pitchFamily="34" charset="-128"/>
              <a:cs typeface="+mn-cs"/>
              <a:sym typeface="Arial" charset="0"/>
            </a:endParaRPr>
          </a:p>
        </p:txBody>
      </p:sp>
      <p:pic>
        <p:nvPicPr>
          <p:cNvPr id="1031" name="Picture 11" descr="CI_Logo_Reverse_English_French.png"/>
          <p:cNvPicPr>
            <a:picLocks noChangeAspect="1"/>
          </p:cNvPicPr>
          <p:nvPr/>
        </p:nvPicPr>
        <p:blipFill>
          <a:blip r:embed="rId4"/>
          <a:srcRect/>
          <a:stretch>
            <a:fillRect/>
          </a:stretch>
        </p:blipFill>
        <p:spPr bwMode="auto">
          <a:xfrm>
            <a:off x="7083475" y="4460379"/>
            <a:ext cx="1782589" cy="42695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0" r:id="rId1"/>
    <p:sldLayoutId id="2147483894" r:id="rId2"/>
  </p:sldLayoutIdLst>
  <p:transition>
    <p:fade/>
  </p:transition>
  <p:txStyles>
    <p:titleStyle>
      <a:lvl1pPr algn="ctr" rtl="0" eaLnBrk="0" fontAlgn="base" hangingPunct="0">
        <a:spcBef>
          <a:spcPct val="0"/>
        </a:spcBef>
        <a:spcAft>
          <a:spcPct val="0"/>
        </a:spcAft>
        <a:defRPr sz="2800" kern="1200">
          <a:solidFill>
            <a:schemeClr val="tx1"/>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2800">
          <a:solidFill>
            <a:schemeClr val="tx1"/>
          </a:solidFill>
          <a:latin typeface="Calibri" pitchFamily="34" charset="0"/>
          <a:ea typeface="ＭＳ Ｐゴシック" pitchFamily="-111" charset="-128"/>
          <a:cs typeface="ＭＳ Ｐゴシック" pitchFamily="-111" charset="-128"/>
        </a:defRPr>
      </a:lvl2pPr>
      <a:lvl3pPr algn="ctr" rtl="0" eaLnBrk="0" fontAlgn="base" hangingPunct="0">
        <a:spcBef>
          <a:spcPct val="0"/>
        </a:spcBef>
        <a:spcAft>
          <a:spcPct val="0"/>
        </a:spcAft>
        <a:defRPr sz="2800">
          <a:solidFill>
            <a:schemeClr val="tx1"/>
          </a:solidFill>
          <a:latin typeface="Calibri" pitchFamily="34" charset="0"/>
          <a:ea typeface="ＭＳ Ｐゴシック" pitchFamily="-111" charset="-128"/>
          <a:cs typeface="ＭＳ Ｐゴシック" pitchFamily="-111" charset="-128"/>
        </a:defRPr>
      </a:lvl3pPr>
      <a:lvl4pPr algn="ctr" rtl="0" eaLnBrk="0" fontAlgn="base" hangingPunct="0">
        <a:spcBef>
          <a:spcPct val="0"/>
        </a:spcBef>
        <a:spcAft>
          <a:spcPct val="0"/>
        </a:spcAft>
        <a:defRPr sz="2800">
          <a:solidFill>
            <a:schemeClr val="tx1"/>
          </a:solidFill>
          <a:latin typeface="Calibri" pitchFamily="34" charset="0"/>
          <a:ea typeface="ＭＳ Ｐゴシック" pitchFamily="-111" charset="-128"/>
          <a:cs typeface="ＭＳ Ｐゴシック" pitchFamily="-111" charset="-128"/>
        </a:defRPr>
      </a:lvl4pPr>
      <a:lvl5pPr algn="ctr" rtl="0" eaLnBrk="0" fontAlgn="base" hangingPunct="0">
        <a:spcBef>
          <a:spcPct val="0"/>
        </a:spcBef>
        <a:spcAft>
          <a:spcPct val="0"/>
        </a:spcAft>
        <a:defRPr sz="2800">
          <a:solidFill>
            <a:schemeClr val="tx1"/>
          </a:solidFill>
          <a:latin typeface="Calibri" pitchFamily="34" charset="0"/>
          <a:ea typeface="ＭＳ Ｐゴシック" pitchFamily="-111" charset="-128"/>
          <a:cs typeface="ＭＳ Ｐゴシック" pitchFamily="-111" charset="-128"/>
        </a:defRPr>
      </a:lvl5pPr>
      <a:lvl6pPr marL="286984" algn="ctr" rtl="0" fontAlgn="base">
        <a:spcBef>
          <a:spcPct val="0"/>
        </a:spcBef>
        <a:spcAft>
          <a:spcPct val="0"/>
        </a:spcAft>
        <a:defRPr sz="2800">
          <a:solidFill>
            <a:schemeClr val="tx1"/>
          </a:solidFill>
          <a:latin typeface="Calibri" pitchFamily="34" charset="0"/>
        </a:defRPr>
      </a:lvl6pPr>
      <a:lvl7pPr marL="573969" algn="ctr" rtl="0" fontAlgn="base">
        <a:spcBef>
          <a:spcPct val="0"/>
        </a:spcBef>
        <a:spcAft>
          <a:spcPct val="0"/>
        </a:spcAft>
        <a:defRPr sz="2800">
          <a:solidFill>
            <a:schemeClr val="tx1"/>
          </a:solidFill>
          <a:latin typeface="Calibri" pitchFamily="34" charset="0"/>
        </a:defRPr>
      </a:lvl7pPr>
      <a:lvl8pPr marL="860953" algn="ctr" rtl="0" fontAlgn="base">
        <a:spcBef>
          <a:spcPct val="0"/>
        </a:spcBef>
        <a:spcAft>
          <a:spcPct val="0"/>
        </a:spcAft>
        <a:defRPr sz="2800">
          <a:solidFill>
            <a:schemeClr val="tx1"/>
          </a:solidFill>
          <a:latin typeface="Calibri" pitchFamily="34" charset="0"/>
        </a:defRPr>
      </a:lvl8pPr>
      <a:lvl9pPr marL="1147938" algn="ctr" rtl="0" fontAlgn="base">
        <a:spcBef>
          <a:spcPct val="0"/>
        </a:spcBef>
        <a:spcAft>
          <a:spcPct val="0"/>
        </a:spcAft>
        <a:defRPr sz="2800">
          <a:solidFill>
            <a:schemeClr val="tx1"/>
          </a:solidFill>
          <a:latin typeface="Calibri" pitchFamily="34" charset="0"/>
        </a:defRPr>
      </a:lvl9pPr>
    </p:titleStyle>
    <p:bodyStyle>
      <a:lvl1pPr marL="215238" indent="-215238"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ＭＳ Ｐゴシック" pitchFamily="-111" charset="-128"/>
        </a:defRPr>
      </a:lvl1pPr>
      <a:lvl2pPr marL="466350" indent="-179365" algn="l" rtl="0" eaLnBrk="0" fontAlgn="base" hangingPunct="0">
        <a:spcBef>
          <a:spcPct val="20000"/>
        </a:spcBef>
        <a:spcAft>
          <a:spcPct val="0"/>
        </a:spcAft>
        <a:buFont typeface="Arial" pitchFamily="34" charset="0"/>
        <a:buChar char="–"/>
        <a:defRPr sz="1800" kern="1200">
          <a:solidFill>
            <a:schemeClr val="tx1"/>
          </a:solidFill>
          <a:latin typeface="+mn-lt"/>
          <a:ea typeface="ＭＳ Ｐゴシック" pitchFamily="-111" charset="-128"/>
          <a:cs typeface="ＭＳ Ｐゴシック"/>
        </a:defRPr>
      </a:lvl2pPr>
      <a:lvl3pPr marL="717461" indent="-143492" algn="l" rtl="0" eaLnBrk="0" fontAlgn="base" hangingPunct="0">
        <a:spcBef>
          <a:spcPct val="20000"/>
        </a:spcBef>
        <a:spcAft>
          <a:spcPct val="0"/>
        </a:spcAft>
        <a:buFont typeface="Arial" pitchFamily="34" charset="0"/>
        <a:buChar char="•"/>
        <a:defRPr sz="1500" kern="1200">
          <a:solidFill>
            <a:schemeClr val="tx1"/>
          </a:solidFill>
          <a:latin typeface="+mn-lt"/>
          <a:ea typeface="ＭＳ Ｐゴシック" pitchFamily="-111" charset="-128"/>
          <a:cs typeface="ＭＳ Ｐゴシック"/>
        </a:defRPr>
      </a:lvl3pPr>
      <a:lvl4pPr marL="1004446" indent="-143492" algn="l" rtl="0" eaLnBrk="0" fontAlgn="base" hangingPunct="0">
        <a:spcBef>
          <a:spcPct val="20000"/>
        </a:spcBef>
        <a:spcAft>
          <a:spcPct val="0"/>
        </a:spcAft>
        <a:buFont typeface="Arial" pitchFamily="34" charset="0"/>
        <a:buChar char="–"/>
        <a:defRPr sz="1300" kern="1200">
          <a:solidFill>
            <a:schemeClr val="tx1"/>
          </a:solidFill>
          <a:latin typeface="+mn-lt"/>
          <a:ea typeface="ＭＳ Ｐゴシック" pitchFamily="-111" charset="-128"/>
          <a:cs typeface="ＭＳ Ｐゴシック"/>
        </a:defRPr>
      </a:lvl4pPr>
      <a:lvl5pPr marL="1291430" indent="-143492" algn="l" rtl="0" eaLnBrk="0" fontAlgn="base" hangingPunct="0">
        <a:spcBef>
          <a:spcPct val="20000"/>
        </a:spcBef>
        <a:spcAft>
          <a:spcPct val="0"/>
        </a:spcAft>
        <a:buFont typeface="Arial" pitchFamily="34" charset="0"/>
        <a:buChar char="»"/>
        <a:defRPr sz="1300" kern="1200">
          <a:solidFill>
            <a:schemeClr val="tx1"/>
          </a:solidFill>
          <a:latin typeface="+mn-lt"/>
          <a:ea typeface="ＭＳ Ｐゴシック" pitchFamily="-111" charset="-128"/>
          <a:cs typeface="ＭＳ Ｐゴシック"/>
        </a:defRPr>
      </a:lvl5pPr>
      <a:lvl6pPr marL="1578414"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865399"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152383"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439368"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573969" rtl="0" eaLnBrk="1" latinLnBrk="0" hangingPunct="1">
        <a:defRPr sz="1100" kern="1200">
          <a:solidFill>
            <a:schemeClr val="tx1"/>
          </a:solidFill>
          <a:latin typeface="+mn-lt"/>
          <a:ea typeface="+mn-ea"/>
          <a:cs typeface="+mn-cs"/>
        </a:defRPr>
      </a:lvl1pPr>
      <a:lvl2pPr marL="286984" algn="l" defTabSz="573969" rtl="0" eaLnBrk="1" latinLnBrk="0" hangingPunct="1">
        <a:defRPr sz="1100" kern="1200">
          <a:solidFill>
            <a:schemeClr val="tx1"/>
          </a:solidFill>
          <a:latin typeface="+mn-lt"/>
          <a:ea typeface="+mn-ea"/>
          <a:cs typeface="+mn-cs"/>
        </a:defRPr>
      </a:lvl2pPr>
      <a:lvl3pPr marL="573969" algn="l" defTabSz="573969" rtl="0" eaLnBrk="1" latinLnBrk="0" hangingPunct="1">
        <a:defRPr sz="1100" kern="1200">
          <a:solidFill>
            <a:schemeClr val="tx1"/>
          </a:solidFill>
          <a:latin typeface="+mn-lt"/>
          <a:ea typeface="+mn-ea"/>
          <a:cs typeface="+mn-cs"/>
        </a:defRPr>
      </a:lvl3pPr>
      <a:lvl4pPr marL="860953" algn="l" defTabSz="573969" rtl="0" eaLnBrk="1" latinLnBrk="0" hangingPunct="1">
        <a:defRPr sz="1100" kern="1200">
          <a:solidFill>
            <a:schemeClr val="tx1"/>
          </a:solidFill>
          <a:latin typeface="+mn-lt"/>
          <a:ea typeface="+mn-ea"/>
          <a:cs typeface="+mn-cs"/>
        </a:defRPr>
      </a:lvl4pPr>
      <a:lvl5pPr marL="1147938" algn="l" defTabSz="573969" rtl="0" eaLnBrk="1" latinLnBrk="0" hangingPunct="1">
        <a:defRPr sz="1100" kern="1200">
          <a:solidFill>
            <a:schemeClr val="tx1"/>
          </a:solidFill>
          <a:latin typeface="+mn-lt"/>
          <a:ea typeface="+mn-ea"/>
          <a:cs typeface="+mn-cs"/>
        </a:defRPr>
      </a:lvl5pPr>
      <a:lvl6pPr marL="1434922" algn="l" defTabSz="573969" rtl="0" eaLnBrk="1" latinLnBrk="0" hangingPunct="1">
        <a:defRPr sz="1100" kern="1200">
          <a:solidFill>
            <a:schemeClr val="tx1"/>
          </a:solidFill>
          <a:latin typeface="+mn-lt"/>
          <a:ea typeface="+mn-ea"/>
          <a:cs typeface="+mn-cs"/>
        </a:defRPr>
      </a:lvl6pPr>
      <a:lvl7pPr marL="1721907" algn="l" defTabSz="573969" rtl="0" eaLnBrk="1" latinLnBrk="0" hangingPunct="1">
        <a:defRPr sz="1100" kern="1200">
          <a:solidFill>
            <a:schemeClr val="tx1"/>
          </a:solidFill>
          <a:latin typeface="+mn-lt"/>
          <a:ea typeface="+mn-ea"/>
          <a:cs typeface="+mn-cs"/>
        </a:defRPr>
      </a:lvl7pPr>
      <a:lvl8pPr marL="2008891" algn="l" defTabSz="573969" rtl="0" eaLnBrk="1" latinLnBrk="0" hangingPunct="1">
        <a:defRPr sz="1100" kern="1200">
          <a:solidFill>
            <a:schemeClr val="tx1"/>
          </a:solidFill>
          <a:latin typeface="+mn-lt"/>
          <a:ea typeface="+mn-ea"/>
          <a:cs typeface="+mn-cs"/>
        </a:defRPr>
      </a:lvl8pPr>
      <a:lvl9pPr marL="2295876" algn="l" defTabSz="573969" rtl="0" eaLnBrk="1" latinLnBrk="0" hangingPunct="1">
        <a:defRPr sz="11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5"/>
          <p:cNvSpPr>
            <a:spLocks/>
          </p:cNvSpPr>
          <p:nvPr/>
        </p:nvSpPr>
        <p:spPr bwMode="auto">
          <a:xfrm>
            <a:off x="0" y="0"/>
            <a:ext cx="9144000" cy="5143500"/>
          </a:xfrm>
          <a:prstGeom prst="rect">
            <a:avLst/>
          </a:prstGeom>
          <a:solidFill>
            <a:schemeClr val="accent3">
              <a:lumMod val="5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Tree>
  </p:cSld>
  <p:clrMap bg1="lt1" tx1="dk1" bg2="lt2" tx2="dk2" accent1="accent1" accent2="accent2" accent3="accent3" accent4="accent4" accent5="accent5" accent6="accent6" hlink="hlink" folHlink="folHlink"/>
  <p:sldLayoutIdLst>
    <p:sldLayoutId id="2147483889" r:id="rId1"/>
    <p:sldLayoutId id="2147483906" r:id="rId2"/>
    <p:sldLayoutId id="2147483908" r:id="rId3"/>
  </p:sldLayoutIdLst>
  <p:transition>
    <p:fade/>
  </p:transition>
  <p:txStyles>
    <p:titleStyle>
      <a:lvl1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1pPr>
      <a:lvl2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2pPr>
      <a:lvl3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3pPr>
      <a:lvl4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4pPr>
      <a:lvl5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5pPr>
      <a:lvl6pPr marL="286984" algn="l" rtl="0" fontAlgn="base">
        <a:spcBef>
          <a:spcPct val="0"/>
        </a:spcBef>
        <a:spcAft>
          <a:spcPct val="0"/>
        </a:spcAft>
        <a:defRPr sz="3600">
          <a:solidFill>
            <a:srgbClr val="FFFFFF"/>
          </a:solidFill>
          <a:latin typeface="Helvetica Neue Light" pitchFamily="-107" charset="0"/>
          <a:sym typeface="Helvetica Neue Light" pitchFamily="-107" charset="0"/>
        </a:defRPr>
      </a:lvl6pPr>
      <a:lvl7pPr marL="573969" algn="l" rtl="0" fontAlgn="base">
        <a:spcBef>
          <a:spcPct val="0"/>
        </a:spcBef>
        <a:spcAft>
          <a:spcPct val="0"/>
        </a:spcAft>
        <a:defRPr sz="3600">
          <a:solidFill>
            <a:srgbClr val="FFFFFF"/>
          </a:solidFill>
          <a:latin typeface="Helvetica Neue Light" pitchFamily="-107" charset="0"/>
          <a:sym typeface="Helvetica Neue Light" pitchFamily="-107" charset="0"/>
        </a:defRPr>
      </a:lvl7pPr>
      <a:lvl8pPr marL="860953" algn="l" rtl="0" fontAlgn="base">
        <a:spcBef>
          <a:spcPct val="0"/>
        </a:spcBef>
        <a:spcAft>
          <a:spcPct val="0"/>
        </a:spcAft>
        <a:defRPr sz="3600">
          <a:solidFill>
            <a:srgbClr val="FFFFFF"/>
          </a:solidFill>
          <a:latin typeface="Helvetica Neue Light" pitchFamily="-107" charset="0"/>
          <a:sym typeface="Helvetica Neue Light" pitchFamily="-107" charset="0"/>
        </a:defRPr>
      </a:lvl8pPr>
      <a:lvl9pPr marL="1147938" algn="l" rtl="0" fontAlgn="base">
        <a:spcBef>
          <a:spcPct val="0"/>
        </a:spcBef>
        <a:spcAft>
          <a:spcPct val="0"/>
        </a:spcAft>
        <a:defRPr sz="3600">
          <a:solidFill>
            <a:srgbClr val="FFFFFF"/>
          </a:solidFill>
          <a:latin typeface="Helvetica Neue Light" pitchFamily="-107" charset="0"/>
          <a:sym typeface="Helvetica Neue Light" pitchFamily="-107" charset="0"/>
        </a:defRPr>
      </a:lvl9pPr>
    </p:titleStyle>
    <p:bodyStyle>
      <a:lvl1pPr marL="215238" indent="-215238" algn="l" rtl="0" eaLnBrk="0" fontAlgn="base" hangingPunct="0">
        <a:spcBef>
          <a:spcPct val="0"/>
        </a:spcBef>
        <a:spcAft>
          <a:spcPct val="0"/>
        </a:spcAft>
        <a:defRPr sz="1800">
          <a:solidFill>
            <a:srgbClr val="FFFFFF"/>
          </a:solidFill>
          <a:latin typeface="Arial" charset="0"/>
          <a:ea typeface="ＭＳ Ｐゴシック" pitchFamily="-109" charset="-128"/>
          <a:cs typeface="ＭＳ Ｐゴシック" pitchFamily="-109" charset="-128"/>
          <a:sym typeface="Arial" pitchFamily="34" charset="0"/>
        </a:defRPr>
      </a:lvl1pPr>
      <a:lvl2pPr marL="143492"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2pPr>
      <a:lvl3pPr marL="263069"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3pPr>
      <a:lvl4pPr marL="406561"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4pPr>
      <a:lvl5pPr marL="550054"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5pPr>
      <a:lvl6pPr marL="837038"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6pPr>
      <a:lvl7pPr marL="1124022"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7pPr>
      <a:lvl8pPr marL="1411007"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8pPr>
      <a:lvl9pPr marL="1697991"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9pPr>
    </p:bodyStyle>
    <p:otherStyle>
      <a:defPPr>
        <a:defRPr lang="en-US"/>
      </a:defPPr>
      <a:lvl1pPr marL="0" algn="l" defTabSz="286984" rtl="0" eaLnBrk="1" latinLnBrk="0" hangingPunct="1">
        <a:defRPr sz="1100" kern="1200">
          <a:solidFill>
            <a:schemeClr val="tx1"/>
          </a:solidFill>
          <a:latin typeface="+mn-lt"/>
          <a:ea typeface="+mn-ea"/>
          <a:cs typeface="+mn-cs"/>
        </a:defRPr>
      </a:lvl1pPr>
      <a:lvl2pPr marL="286984" algn="l" defTabSz="286984" rtl="0" eaLnBrk="1" latinLnBrk="0" hangingPunct="1">
        <a:defRPr sz="1100" kern="1200">
          <a:solidFill>
            <a:schemeClr val="tx1"/>
          </a:solidFill>
          <a:latin typeface="+mn-lt"/>
          <a:ea typeface="+mn-ea"/>
          <a:cs typeface="+mn-cs"/>
        </a:defRPr>
      </a:lvl2pPr>
      <a:lvl3pPr marL="573969" algn="l" defTabSz="286984" rtl="0" eaLnBrk="1" latinLnBrk="0" hangingPunct="1">
        <a:defRPr sz="1100" kern="1200">
          <a:solidFill>
            <a:schemeClr val="tx1"/>
          </a:solidFill>
          <a:latin typeface="+mn-lt"/>
          <a:ea typeface="+mn-ea"/>
          <a:cs typeface="+mn-cs"/>
        </a:defRPr>
      </a:lvl3pPr>
      <a:lvl4pPr marL="860953" algn="l" defTabSz="286984" rtl="0" eaLnBrk="1" latinLnBrk="0" hangingPunct="1">
        <a:defRPr sz="1100" kern="1200">
          <a:solidFill>
            <a:schemeClr val="tx1"/>
          </a:solidFill>
          <a:latin typeface="+mn-lt"/>
          <a:ea typeface="+mn-ea"/>
          <a:cs typeface="+mn-cs"/>
        </a:defRPr>
      </a:lvl4pPr>
      <a:lvl5pPr marL="1147938" algn="l" defTabSz="286984" rtl="0" eaLnBrk="1" latinLnBrk="0" hangingPunct="1">
        <a:defRPr sz="1100" kern="1200">
          <a:solidFill>
            <a:schemeClr val="tx1"/>
          </a:solidFill>
          <a:latin typeface="+mn-lt"/>
          <a:ea typeface="+mn-ea"/>
          <a:cs typeface="+mn-cs"/>
        </a:defRPr>
      </a:lvl5pPr>
      <a:lvl6pPr marL="1434922" algn="l" defTabSz="286984" rtl="0" eaLnBrk="1" latinLnBrk="0" hangingPunct="1">
        <a:defRPr sz="1100" kern="1200">
          <a:solidFill>
            <a:schemeClr val="tx1"/>
          </a:solidFill>
          <a:latin typeface="+mn-lt"/>
          <a:ea typeface="+mn-ea"/>
          <a:cs typeface="+mn-cs"/>
        </a:defRPr>
      </a:lvl6pPr>
      <a:lvl7pPr marL="1721907" algn="l" defTabSz="286984" rtl="0" eaLnBrk="1" latinLnBrk="0" hangingPunct="1">
        <a:defRPr sz="1100" kern="1200">
          <a:solidFill>
            <a:schemeClr val="tx1"/>
          </a:solidFill>
          <a:latin typeface="+mn-lt"/>
          <a:ea typeface="+mn-ea"/>
          <a:cs typeface="+mn-cs"/>
        </a:defRPr>
      </a:lvl7pPr>
      <a:lvl8pPr marL="2008891" algn="l" defTabSz="286984" rtl="0" eaLnBrk="1" latinLnBrk="0" hangingPunct="1">
        <a:defRPr sz="1100" kern="1200">
          <a:solidFill>
            <a:schemeClr val="tx1"/>
          </a:solidFill>
          <a:latin typeface="+mn-lt"/>
          <a:ea typeface="+mn-ea"/>
          <a:cs typeface="+mn-cs"/>
        </a:defRPr>
      </a:lvl8pPr>
      <a:lvl9pPr marL="2295876" algn="l" defTabSz="286984" rtl="0" eaLnBrk="1" latinLnBrk="0" hangingPunct="1">
        <a:defRPr sz="11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p:cNvSpPr>
            <a:spLocks/>
          </p:cNvSpPr>
          <p:nvPr/>
        </p:nvSpPr>
        <p:spPr bwMode="auto">
          <a:xfrm>
            <a:off x="0" y="0"/>
            <a:ext cx="9144000" cy="5143500"/>
          </a:xfrm>
          <a:prstGeom prst="rect">
            <a:avLst/>
          </a:prstGeom>
          <a:solidFill>
            <a:schemeClr val="accent4">
              <a:lumMod val="5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Tree>
  </p:cSld>
  <p:clrMap bg1="lt1" tx1="dk1" bg2="lt2" tx2="dk2" accent1="accent1" accent2="accent2" accent3="accent3" accent4="accent4" accent5="accent5" accent6="accent6" hlink="hlink" folHlink="folHlink"/>
  <p:sldLayoutIdLst>
    <p:sldLayoutId id="2147483890" r:id="rId1"/>
  </p:sldLayoutIdLst>
  <p:transition>
    <p:fade/>
  </p:transition>
  <p:txStyles>
    <p:titleStyle>
      <a:lvl1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1pPr>
      <a:lvl2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2pPr>
      <a:lvl3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3pPr>
      <a:lvl4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4pPr>
      <a:lvl5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5pPr>
      <a:lvl6pPr marL="286984" algn="l" rtl="0" fontAlgn="base">
        <a:spcBef>
          <a:spcPct val="0"/>
        </a:spcBef>
        <a:spcAft>
          <a:spcPct val="0"/>
        </a:spcAft>
        <a:defRPr sz="3600">
          <a:solidFill>
            <a:srgbClr val="FFFFFF"/>
          </a:solidFill>
          <a:latin typeface="Helvetica Neue Light" pitchFamily="-107" charset="0"/>
          <a:sym typeface="Helvetica Neue Light" pitchFamily="-107" charset="0"/>
        </a:defRPr>
      </a:lvl6pPr>
      <a:lvl7pPr marL="573969" algn="l" rtl="0" fontAlgn="base">
        <a:spcBef>
          <a:spcPct val="0"/>
        </a:spcBef>
        <a:spcAft>
          <a:spcPct val="0"/>
        </a:spcAft>
        <a:defRPr sz="3600">
          <a:solidFill>
            <a:srgbClr val="FFFFFF"/>
          </a:solidFill>
          <a:latin typeface="Helvetica Neue Light" pitchFamily="-107" charset="0"/>
          <a:sym typeface="Helvetica Neue Light" pitchFamily="-107" charset="0"/>
        </a:defRPr>
      </a:lvl7pPr>
      <a:lvl8pPr marL="860953" algn="l" rtl="0" fontAlgn="base">
        <a:spcBef>
          <a:spcPct val="0"/>
        </a:spcBef>
        <a:spcAft>
          <a:spcPct val="0"/>
        </a:spcAft>
        <a:defRPr sz="3600">
          <a:solidFill>
            <a:srgbClr val="FFFFFF"/>
          </a:solidFill>
          <a:latin typeface="Helvetica Neue Light" pitchFamily="-107" charset="0"/>
          <a:sym typeface="Helvetica Neue Light" pitchFamily="-107" charset="0"/>
        </a:defRPr>
      </a:lvl8pPr>
      <a:lvl9pPr marL="1147938" algn="l" rtl="0" fontAlgn="base">
        <a:spcBef>
          <a:spcPct val="0"/>
        </a:spcBef>
        <a:spcAft>
          <a:spcPct val="0"/>
        </a:spcAft>
        <a:defRPr sz="3600">
          <a:solidFill>
            <a:srgbClr val="FFFFFF"/>
          </a:solidFill>
          <a:latin typeface="Helvetica Neue Light" pitchFamily="-107" charset="0"/>
          <a:sym typeface="Helvetica Neue Light" pitchFamily="-107" charset="0"/>
        </a:defRPr>
      </a:lvl9pPr>
    </p:titleStyle>
    <p:bodyStyle>
      <a:lvl1pPr marL="215238" indent="-215238" algn="l" rtl="0" eaLnBrk="0" fontAlgn="base" hangingPunct="0">
        <a:spcBef>
          <a:spcPct val="0"/>
        </a:spcBef>
        <a:spcAft>
          <a:spcPct val="0"/>
        </a:spcAft>
        <a:defRPr sz="1800">
          <a:solidFill>
            <a:srgbClr val="FFFFFF"/>
          </a:solidFill>
          <a:latin typeface="Arial" charset="0"/>
          <a:ea typeface="ＭＳ Ｐゴシック" pitchFamily="-109" charset="-128"/>
          <a:cs typeface="ＭＳ Ｐゴシック" pitchFamily="-109" charset="-128"/>
          <a:sym typeface="Arial" pitchFamily="34" charset="0"/>
        </a:defRPr>
      </a:lvl1pPr>
      <a:lvl2pPr marL="143492"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2pPr>
      <a:lvl3pPr marL="263069"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3pPr>
      <a:lvl4pPr marL="406561"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4pPr>
      <a:lvl5pPr marL="550054"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5pPr>
      <a:lvl6pPr marL="837038"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6pPr>
      <a:lvl7pPr marL="1124022"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7pPr>
      <a:lvl8pPr marL="1411007"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8pPr>
      <a:lvl9pPr marL="1697991"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9pPr>
    </p:bodyStyle>
    <p:otherStyle>
      <a:defPPr>
        <a:defRPr lang="en-US"/>
      </a:defPPr>
      <a:lvl1pPr marL="0" algn="l" defTabSz="286984" rtl="0" eaLnBrk="1" latinLnBrk="0" hangingPunct="1">
        <a:defRPr sz="1100" kern="1200">
          <a:solidFill>
            <a:schemeClr val="tx1"/>
          </a:solidFill>
          <a:latin typeface="+mn-lt"/>
          <a:ea typeface="+mn-ea"/>
          <a:cs typeface="+mn-cs"/>
        </a:defRPr>
      </a:lvl1pPr>
      <a:lvl2pPr marL="286984" algn="l" defTabSz="286984" rtl="0" eaLnBrk="1" latinLnBrk="0" hangingPunct="1">
        <a:defRPr sz="1100" kern="1200">
          <a:solidFill>
            <a:schemeClr val="tx1"/>
          </a:solidFill>
          <a:latin typeface="+mn-lt"/>
          <a:ea typeface="+mn-ea"/>
          <a:cs typeface="+mn-cs"/>
        </a:defRPr>
      </a:lvl2pPr>
      <a:lvl3pPr marL="573969" algn="l" defTabSz="286984" rtl="0" eaLnBrk="1" latinLnBrk="0" hangingPunct="1">
        <a:defRPr sz="1100" kern="1200">
          <a:solidFill>
            <a:schemeClr val="tx1"/>
          </a:solidFill>
          <a:latin typeface="+mn-lt"/>
          <a:ea typeface="+mn-ea"/>
          <a:cs typeface="+mn-cs"/>
        </a:defRPr>
      </a:lvl3pPr>
      <a:lvl4pPr marL="860953" algn="l" defTabSz="286984" rtl="0" eaLnBrk="1" latinLnBrk="0" hangingPunct="1">
        <a:defRPr sz="1100" kern="1200">
          <a:solidFill>
            <a:schemeClr val="tx1"/>
          </a:solidFill>
          <a:latin typeface="+mn-lt"/>
          <a:ea typeface="+mn-ea"/>
          <a:cs typeface="+mn-cs"/>
        </a:defRPr>
      </a:lvl4pPr>
      <a:lvl5pPr marL="1147938" algn="l" defTabSz="286984" rtl="0" eaLnBrk="1" latinLnBrk="0" hangingPunct="1">
        <a:defRPr sz="1100" kern="1200">
          <a:solidFill>
            <a:schemeClr val="tx1"/>
          </a:solidFill>
          <a:latin typeface="+mn-lt"/>
          <a:ea typeface="+mn-ea"/>
          <a:cs typeface="+mn-cs"/>
        </a:defRPr>
      </a:lvl5pPr>
      <a:lvl6pPr marL="1434922" algn="l" defTabSz="286984" rtl="0" eaLnBrk="1" latinLnBrk="0" hangingPunct="1">
        <a:defRPr sz="1100" kern="1200">
          <a:solidFill>
            <a:schemeClr val="tx1"/>
          </a:solidFill>
          <a:latin typeface="+mn-lt"/>
          <a:ea typeface="+mn-ea"/>
          <a:cs typeface="+mn-cs"/>
        </a:defRPr>
      </a:lvl6pPr>
      <a:lvl7pPr marL="1721907" algn="l" defTabSz="286984" rtl="0" eaLnBrk="1" latinLnBrk="0" hangingPunct="1">
        <a:defRPr sz="1100" kern="1200">
          <a:solidFill>
            <a:schemeClr val="tx1"/>
          </a:solidFill>
          <a:latin typeface="+mn-lt"/>
          <a:ea typeface="+mn-ea"/>
          <a:cs typeface="+mn-cs"/>
        </a:defRPr>
      </a:lvl7pPr>
      <a:lvl8pPr marL="2008891" algn="l" defTabSz="286984" rtl="0" eaLnBrk="1" latinLnBrk="0" hangingPunct="1">
        <a:defRPr sz="1100" kern="1200">
          <a:solidFill>
            <a:schemeClr val="tx1"/>
          </a:solidFill>
          <a:latin typeface="+mn-lt"/>
          <a:ea typeface="+mn-ea"/>
          <a:cs typeface="+mn-cs"/>
        </a:defRPr>
      </a:lvl8pPr>
      <a:lvl9pPr marL="2295876" algn="l" defTabSz="286984" rtl="0" eaLnBrk="1" latinLnBrk="0" hangingPunct="1">
        <a:defRPr sz="11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5"/>
          <p:cNvSpPr>
            <a:spLocks/>
          </p:cNvSpPr>
          <p:nvPr/>
        </p:nvSpPr>
        <p:spPr bwMode="auto">
          <a:xfrm>
            <a:off x="0" y="0"/>
            <a:ext cx="9144000" cy="5143500"/>
          </a:xfrm>
          <a:prstGeom prst="rect">
            <a:avLst/>
          </a:prstGeom>
          <a:solidFill>
            <a:schemeClr val="accent1">
              <a:lumMod val="75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Tree>
  </p:cSld>
  <p:clrMap bg1="lt1" tx1="dk1" bg2="lt2" tx2="dk2" accent1="accent1" accent2="accent2" accent3="accent3" accent4="accent4" accent5="accent5" accent6="accent6" hlink="hlink" folHlink="folHlink"/>
  <p:sldLayoutIdLst>
    <p:sldLayoutId id="2147483891" r:id="rId1"/>
    <p:sldLayoutId id="2147483899" r:id="rId2"/>
  </p:sldLayoutIdLst>
  <p:transition>
    <p:fade/>
  </p:transition>
  <p:txStyles>
    <p:titleStyle>
      <a:lvl1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1pPr>
      <a:lvl2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2pPr>
      <a:lvl3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3pPr>
      <a:lvl4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4pPr>
      <a:lvl5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5pPr>
      <a:lvl6pPr marL="286984" algn="l" rtl="0" fontAlgn="base">
        <a:spcBef>
          <a:spcPct val="0"/>
        </a:spcBef>
        <a:spcAft>
          <a:spcPct val="0"/>
        </a:spcAft>
        <a:defRPr sz="3600">
          <a:solidFill>
            <a:srgbClr val="FFFFFF"/>
          </a:solidFill>
          <a:latin typeface="Helvetica Neue Light" pitchFamily="-107" charset="0"/>
          <a:sym typeface="Helvetica Neue Light" pitchFamily="-107" charset="0"/>
        </a:defRPr>
      </a:lvl6pPr>
      <a:lvl7pPr marL="573969" algn="l" rtl="0" fontAlgn="base">
        <a:spcBef>
          <a:spcPct val="0"/>
        </a:spcBef>
        <a:spcAft>
          <a:spcPct val="0"/>
        </a:spcAft>
        <a:defRPr sz="3600">
          <a:solidFill>
            <a:srgbClr val="FFFFFF"/>
          </a:solidFill>
          <a:latin typeface="Helvetica Neue Light" pitchFamily="-107" charset="0"/>
          <a:sym typeface="Helvetica Neue Light" pitchFamily="-107" charset="0"/>
        </a:defRPr>
      </a:lvl7pPr>
      <a:lvl8pPr marL="860953" algn="l" rtl="0" fontAlgn="base">
        <a:spcBef>
          <a:spcPct val="0"/>
        </a:spcBef>
        <a:spcAft>
          <a:spcPct val="0"/>
        </a:spcAft>
        <a:defRPr sz="3600">
          <a:solidFill>
            <a:srgbClr val="FFFFFF"/>
          </a:solidFill>
          <a:latin typeface="Helvetica Neue Light" pitchFamily="-107" charset="0"/>
          <a:sym typeface="Helvetica Neue Light" pitchFamily="-107" charset="0"/>
        </a:defRPr>
      </a:lvl8pPr>
      <a:lvl9pPr marL="1147938" algn="l" rtl="0" fontAlgn="base">
        <a:spcBef>
          <a:spcPct val="0"/>
        </a:spcBef>
        <a:spcAft>
          <a:spcPct val="0"/>
        </a:spcAft>
        <a:defRPr sz="3600">
          <a:solidFill>
            <a:srgbClr val="FFFFFF"/>
          </a:solidFill>
          <a:latin typeface="Helvetica Neue Light" pitchFamily="-107" charset="0"/>
          <a:sym typeface="Helvetica Neue Light" pitchFamily="-107" charset="0"/>
        </a:defRPr>
      </a:lvl9pPr>
    </p:titleStyle>
    <p:bodyStyle>
      <a:lvl1pPr marL="215238" indent="-215238" algn="l" rtl="0" eaLnBrk="0" fontAlgn="base" hangingPunct="0">
        <a:spcBef>
          <a:spcPct val="0"/>
        </a:spcBef>
        <a:spcAft>
          <a:spcPct val="0"/>
        </a:spcAft>
        <a:defRPr sz="1800">
          <a:solidFill>
            <a:srgbClr val="FFFFFF"/>
          </a:solidFill>
          <a:latin typeface="Arial" charset="0"/>
          <a:ea typeface="ＭＳ Ｐゴシック" pitchFamily="-109" charset="-128"/>
          <a:cs typeface="ＭＳ Ｐゴシック" pitchFamily="-109" charset="-128"/>
          <a:sym typeface="Arial" pitchFamily="34" charset="0"/>
        </a:defRPr>
      </a:lvl1pPr>
      <a:lvl2pPr marL="143492"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2pPr>
      <a:lvl3pPr marL="263069"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3pPr>
      <a:lvl4pPr marL="406561"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4pPr>
      <a:lvl5pPr marL="550054"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5pPr>
      <a:lvl6pPr marL="837038"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6pPr>
      <a:lvl7pPr marL="1124022"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7pPr>
      <a:lvl8pPr marL="1411007"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8pPr>
      <a:lvl9pPr marL="1697991"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9pPr>
    </p:bodyStyle>
    <p:otherStyle>
      <a:defPPr>
        <a:defRPr lang="en-US"/>
      </a:defPPr>
      <a:lvl1pPr marL="0" algn="l" defTabSz="286984" rtl="0" eaLnBrk="1" latinLnBrk="0" hangingPunct="1">
        <a:defRPr sz="1100" kern="1200">
          <a:solidFill>
            <a:schemeClr val="tx1"/>
          </a:solidFill>
          <a:latin typeface="+mn-lt"/>
          <a:ea typeface="+mn-ea"/>
          <a:cs typeface="+mn-cs"/>
        </a:defRPr>
      </a:lvl1pPr>
      <a:lvl2pPr marL="286984" algn="l" defTabSz="286984" rtl="0" eaLnBrk="1" latinLnBrk="0" hangingPunct="1">
        <a:defRPr sz="1100" kern="1200">
          <a:solidFill>
            <a:schemeClr val="tx1"/>
          </a:solidFill>
          <a:latin typeface="+mn-lt"/>
          <a:ea typeface="+mn-ea"/>
          <a:cs typeface="+mn-cs"/>
        </a:defRPr>
      </a:lvl2pPr>
      <a:lvl3pPr marL="573969" algn="l" defTabSz="286984" rtl="0" eaLnBrk="1" latinLnBrk="0" hangingPunct="1">
        <a:defRPr sz="1100" kern="1200">
          <a:solidFill>
            <a:schemeClr val="tx1"/>
          </a:solidFill>
          <a:latin typeface="+mn-lt"/>
          <a:ea typeface="+mn-ea"/>
          <a:cs typeface="+mn-cs"/>
        </a:defRPr>
      </a:lvl3pPr>
      <a:lvl4pPr marL="860953" algn="l" defTabSz="286984" rtl="0" eaLnBrk="1" latinLnBrk="0" hangingPunct="1">
        <a:defRPr sz="1100" kern="1200">
          <a:solidFill>
            <a:schemeClr val="tx1"/>
          </a:solidFill>
          <a:latin typeface="+mn-lt"/>
          <a:ea typeface="+mn-ea"/>
          <a:cs typeface="+mn-cs"/>
        </a:defRPr>
      </a:lvl4pPr>
      <a:lvl5pPr marL="1147938" algn="l" defTabSz="286984" rtl="0" eaLnBrk="1" latinLnBrk="0" hangingPunct="1">
        <a:defRPr sz="1100" kern="1200">
          <a:solidFill>
            <a:schemeClr val="tx1"/>
          </a:solidFill>
          <a:latin typeface="+mn-lt"/>
          <a:ea typeface="+mn-ea"/>
          <a:cs typeface="+mn-cs"/>
        </a:defRPr>
      </a:lvl5pPr>
      <a:lvl6pPr marL="1434922" algn="l" defTabSz="286984" rtl="0" eaLnBrk="1" latinLnBrk="0" hangingPunct="1">
        <a:defRPr sz="1100" kern="1200">
          <a:solidFill>
            <a:schemeClr val="tx1"/>
          </a:solidFill>
          <a:latin typeface="+mn-lt"/>
          <a:ea typeface="+mn-ea"/>
          <a:cs typeface="+mn-cs"/>
        </a:defRPr>
      </a:lvl6pPr>
      <a:lvl7pPr marL="1721907" algn="l" defTabSz="286984" rtl="0" eaLnBrk="1" latinLnBrk="0" hangingPunct="1">
        <a:defRPr sz="1100" kern="1200">
          <a:solidFill>
            <a:schemeClr val="tx1"/>
          </a:solidFill>
          <a:latin typeface="+mn-lt"/>
          <a:ea typeface="+mn-ea"/>
          <a:cs typeface="+mn-cs"/>
        </a:defRPr>
      </a:lvl7pPr>
      <a:lvl8pPr marL="2008891" algn="l" defTabSz="286984" rtl="0" eaLnBrk="1" latinLnBrk="0" hangingPunct="1">
        <a:defRPr sz="1100" kern="1200">
          <a:solidFill>
            <a:schemeClr val="tx1"/>
          </a:solidFill>
          <a:latin typeface="+mn-lt"/>
          <a:ea typeface="+mn-ea"/>
          <a:cs typeface="+mn-cs"/>
        </a:defRPr>
      </a:lvl8pPr>
      <a:lvl9pPr marL="2295876" algn="l" defTabSz="286984" rtl="0" eaLnBrk="1" latinLnBrk="0" hangingPunct="1">
        <a:defRPr sz="11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5"/>
          <p:cNvSpPr>
            <a:spLocks/>
          </p:cNvSpPr>
          <p:nvPr/>
        </p:nvSpPr>
        <p:spPr bwMode="auto">
          <a:xfrm>
            <a:off x="0" y="0"/>
            <a:ext cx="9144000" cy="5143500"/>
          </a:xfrm>
          <a:prstGeom prst="rect">
            <a:avLst/>
          </a:prstGeom>
          <a:solidFill>
            <a:schemeClr val="tx1"/>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Tree>
  </p:cSld>
  <p:clrMap bg1="lt1" tx1="dk1" bg2="lt2" tx2="dk2" accent1="accent1" accent2="accent2" accent3="accent3" accent4="accent4" accent5="accent5" accent6="accent6" hlink="hlink" folHlink="folHlink"/>
  <p:sldLayoutIdLst>
    <p:sldLayoutId id="2147483892" r:id="rId1"/>
  </p:sldLayoutIdLst>
  <p:transition>
    <p:fade/>
  </p:transition>
  <p:txStyles>
    <p:titleStyle>
      <a:lvl1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1pPr>
      <a:lvl2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2pPr>
      <a:lvl3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3pPr>
      <a:lvl4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4pPr>
      <a:lvl5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5pPr>
      <a:lvl6pPr marL="286984" algn="l" rtl="0" fontAlgn="base">
        <a:spcBef>
          <a:spcPct val="0"/>
        </a:spcBef>
        <a:spcAft>
          <a:spcPct val="0"/>
        </a:spcAft>
        <a:defRPr sz="3600">
          <a:solidFill>
            <a:srgbClr val="FFFFFF"/>
          </a:solidFill>
          <a:latin typeface="Helvetica Neue Light" pitchFamily="-107" charset="0"/>
          <a:sym typeface="Helvetica Neue Light" pitchFamily="-107" charset="0"/>
        </a:defRPr>
      </a:lvl6pPr>
      <a:lvl7pPr marL="573969" algn="l" rtl="0" fontAlgn="base">
        <a:spcBef>
          <a:spcPct val="0"/>
        </a:spcBef>
        <a:spcAft>
          <a:spcPct val="0"/>
        </a:spcAft>
        <a:defRPr sz="3600">
          <a:solidFill>
            <a:srgbClr val="FFFFFF"/>
          </a:solidFill>
          <a:latin typeface="Helvetica Neue Light" pitchFamily="-107" charset="0"/>
          <a:sym typeface="Helvetica Neue Light" pitchFamily="-107" charset="0"/>
        </a:defRPr>
      </a:lvl7pPr>
      <a:lvl8pPr marL="860953" algn="l" rtl="0" fontAlgn="base">
        <a:spcBef>
          <a:spcPct val="0"/>
        </a:spcBef>
        <a:spcAft>
          <a:spcPct val="0"/>
        </a:spcAft>
        <a:defRPr sz="3600">
          <a:solidFill>
            <a:srgbClr val="FFFFFF"/>
          </a:solidFill>
          <a:latin typeface="Helvetica Neue Light" pitchFamily="-107" charset="0"/>
          <a:sym typeface="Helvetica Neue Light" pitchFamily="-107" charset="0"/>
        </a:defRPr>
      </a:lvl8pPr>
      <a:lvl9pPr marL="1147938" algn="l" rtl="0" fontAlgn="base">
        <a:spcBef>
          <a:spcPct val="0"/>
        </a:spcBef>
        <a:spcAft>
          <a:spcPct val="0"/>
        </a:spcAft>
        <a:defRPr sz="3600">
          <a:solidFill>
            <a:srgbClr val="FFFFFF"/>
          </a:solidFill>
          <a:latin typeface="Helvetica Neue Light" pitchFamily="-107" charset="0"/>
          <a:sym typeface="Helvetica Neue Light" pitchFamily="-107" charset="0"/>
        </a:defRPr>
      </a:lvl9pPr>
    </p:titleStyle>
    <p:bodyStyle>
      <a:lvl1pPr marL="215238" indent="-215238" algn="l" rtl="0" eaLnBrk="0" fontAlgn="base" hangingPunct="0">
        <a:spcBef>
          <a:spcPct val="0"/>
        </a:spcBef>
        <a:spcAft>
          <a:spcPct val="0"/>
        </a:spcAft>
        <a:defRPr sz="1800">
          <a:solidFill>
            <a:srgbClr val="FFFFFF"/>
          </a:solidFill>
          <a:latin typeface="Arial" charset="0"/>
          <a:ea typeface="ＭＳ Ｐゴシック" pitchFamily="-109" charset="-128"/>
          <a:cs typeface="ＭＳ Ｐゴシック" pitchFamily="-109" charset="-128"/>
          <a:sym typeface="Arial" pitchFamily="34" charset="0"/>
        </a:defRPr>
      </a:lvl1pPr>
      <a:lvl2pPr marL="143492"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2pPr>
      <a:lvl3pPr marL="263069"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3pPr>
      <a:lvl4pPr marL="406561"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4pPr>
      <a:lvl5pPr marL="550054"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5pPr>
      <a:lvl6pPr marL="837038"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6pPr>
      <a:lvl7pPr marL="1124022"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7pPr>
      <a:lvl8pPr marL="1411007"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8pPr>
      <a:lvl9pPr marL="1697991"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9pPr>
    </p:bodyStyle>
    <p:otherStyle>
      <a:defPPr>
        <a:defRPr lang="en-US"/>
      </a:defPPr>
      <a:lvl1pPr marL="0" algn="l" defTabSz="286984" rtl="0" eaLnBrk="1" latinLnBrk="0" hangingPunct="1">
        <a:defRPr sz="1100" kern="1200">
          <a:solidFill>
            <a:schemeClr val="tx1"/>
          </a:solidFill>
          <a:latin typeface="+mn-lt"/>
          <a:ea typeface="+mn-ea"/>
          <a:cs typeface="+mn-cs"/>
        </a:defRPr>
      </a:lvl1pPr>
      <a:lvl2pPr marL="286984" algn="l" defTabSz="286984" rtl="0" eaLnBrk="1" latinLnBrk="0" hangingPunct="1">
        <a:defRPr sz="1100" kern="1200">
          <a:solidFill>
            <a:schemeClr val="tx1"/>
          </a:solidFill>
          <a:latin typeface="+mn-lt"/>
          <a:ea typeface="+mn-ea"/>
          <a:cs typeface="+mn-cs"/>
        </a:defRPr>
      </a:lvl2pPr>
      <a:lvl3pPr marL="573969" algn="l" defTabSz="286984" rtl="0" eaLnBrk="1" latinLnBrk="0" hangingPunct="1">
        <a:defRPr sz="1100" kern="1200">
          <a:solidFill>
            <a:schemeClr val="tx1"/>
          </a:solidFill>
          <a:latin typeface="+mn-lt"/>
          <a:ea typeface="+mn-ea"/>
          <a:cs typeface="+mn-cs"/>
        </a:defRPr>
      </a:lvl3pPr>
      <a:lvl4pPr marL="860953" algn="l" defTabSz="286984" rtl="0" eaLnBrk="1" latinLnBrk="0" hangingPunct="1">
        <a:defRPr sz="1100" kern="1200">
          <a:solidFill>
            <a:schemeClr val="tx1"/>
          </a:solidFill>
          <a:latin typeface="+mn-lt"/>
          <a:ea typeface="+mn-ea"/>
          <a:cs typeface="+mn-cs"/>
        </a:defRPr>
      </a:lvl4pPr>
      <a:lvl5pPr marL="1147938" algn="l" defTabSz="286984" rtl="0" eaLnBrk="1" latinLnBrk="0" hangingPunct="1">
        <a:defRPr sz="1100" kern="1200">
          <a:solidFill>
            <a:schemeClr val="tx1"/>
          </a:solidFill>
          <a:latin typeface="+mn-lt"/>
          <a:ea typeface="+mn-ea"/>
          <a:cs typeface="+mn-cs"/>
        </a:defRPr>
      </a:lvl5pPr>
      <a:lvl6pPr marL="1434922" algn="l" defTabSz="286984" rtl="0" eaLnBrk="1" latinLnBrk="0" hangingPunct="1">
        <a:defRPr sz="1100" kern="1200">
          <a:solidFill>
            <a:schemeClr val="tx1"/>
          </a:solidFill>
          <a:latin typeface="+mn-lt"/>
          <a:ea typeface="+mn-ea"/>
          <a:cs typeface="+mn-cs"/>
        </a:defRPr>
      </a:lvl6pPr>
      <a:lvl7pPr marL="1721907" algn="l" defTabSz="286984" rtl="0" eaLnBrk="1" latinLnBrk="0" hangingPunct="1">
        <a:defRPr sz="1100" kern="1200">
          <a:solidFill>
            <a:schemeClr val="tx1"/>
          </a:solidFill>
          <a:latin typeface="+mn-lt"/>
          <a:ea typeface="+mn-ea"/>
          <a:cs typeface="+mn-cs"/>
        </a:defRPr>
      </a:lvl7pPr>
      <a:lvl8pPr marL="2008891" algn="l" defTabSz="286984" rtl="0" eaLnBrk="1" latinLnBrk="0" hangingPunct="1">
        <a:defRPr sz="1100" kern="1200">
          <a:solidFill>
            <a:schemeClr val="tx1"/>
          </a:solidFill>
          <a:latin typeface="+mn-lt"/>
          <a:ea typeface="+mn-ea"/>
          <a:cs typeface="+mn-cs"/>
        </a:defRPr>
      </a:lvl8pPr>
      <a:lvl9pPr marL="2295876" algn="l" defTabSz="286984" rtl="0" eaLnBrk="1" latinLnBrk="0" hangingPunct="1">
        <a:defRPr sz="11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93" r:id="rId1"/>
  </p:sldLayoutIdLst>
  <p:transition>
    <p:fade/>
  </p:transition>
  <p:txStyles>
    <p:titleStyle>
      <a:lvl1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1pPr>
      <a:lvl2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2pPr>
      <a:lvl3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3pPr>
      <a:lvl4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4pPr>
      <a:lvl5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5pPr>
      <a:lvl6pPr marL="286984" algn="l" rtl="0" fontAlgn="base">
        <a:spcBef>
          <a:spcPct val="0"/>
        </a:spcBef>
        <a:spcAft>
          <a:spcPct val="0"/>
        </a:spcAft>
        <a:defRPr sz="3600">
          <a:solidFill>
            <a:srgbClr val="FFFFFF"/>
          </a:solidFill>
          <a:latin typeface="Helvetica Neue Light" pitchFamily="-107" charset="0"/>
          <a:sym typeface="Helvetica Neue Light" pitchFamily="-107" charset="0"/>
        </a:defRPr>
      </a:lvl6pPr>
      <a:lvl7pPr marL="573969" algn="l" rtl="0" fontAlgn="base">
        <a:spcBef>
          <a:spcPct val="0"/>
        </a:spcBef>
        <a:spcAft>
          <a:spcPct val="0"/>
        </a:spcAft>
        <a:defRPr sz="3600">
          <a:solidFill>
            <a:srgbClr val="FFFFFF"/>
          </a:solidFill>
          <a:latin typeface="Helvetica Neue Light" pitchFamily="-107" charset="0"/>
          <a:sym typeface="Helvetica Neue Light" pitchFamily="-107" charset="0"/>
        </a:defRPr>
      </a:lvl7pPr>
      <a:lvl8pPr marL="860953" algn="l" rtl="0" fontAlgn="base">
        <a:spcBef>
          <a:spcPct val="0"/>
        </a:spcBef>
        <a:spcAft>
          <a:spcPct val="0"/>
        </a:spcAft>
        <a:defRPr sz="3600">
          <a:solidFill>
            <a:srgbClr val="FFFFFF"/>
          </a:solidFill>
          <a:latin typeface="Helvetica Neue Light" pitchFamily="-107" charset="0"/>
          <a:sym typeface="Helvetica Neue Light" pitchFamily="-107" charset="0"/>
        </a:defRPr>
      </a:lvl8pPr>
      <a:lvl9pPr marL="1147938" algn="l" rtl="0" fontAlgn="base">
        <a:spcBef>
          <a:spcPct val="0"/>
        </a:spcBef>
        <a:spcAft>
          <a:spcPct val="0"/>
        </a:spcAft>
        <a:defRPr sz="3600">
          <a:solidFill>
            <a:srgbClr val="FFFFFF"/>
          </a:solidFill>
          <a:latin typeface="Helvetica Neue Light" pitchFamily="-107" charset="0"/>
          <a:sym typeface="Helvetica Neue Light" pitchFamily="-107" charset="0"/>
        </a:defRPr>
      </a:lvl9pPr>
    </p:titleStyle>
    <p:bodyStyle>
      <a:lvl1pPr marL="215238" indent="-215238" algn="l" rtl="0" eaLnBrk="0" fontAlgn="base" hangingPunct="0">
        <a:spcBef>
          <a:spcPct val="0"/>
        </a:spcBef>
        <a:spcAft>
          <a:spcPct val="0"/>
        </a:spcAft>
        <a:defRPr sz="1800">
          <a:solidFill>
            <a:srgbClr val="FFFFFF"/>
          </a:solidFill>
          <a:latin typeface="Arial" charset="0"/>
          <a:ea typeface="ＭＳ Ｐゴシック" pitchFamily="-109" charset="-128"/>
          <a:cs typeface="ＭＳ Ｐゴシック" pitchFamily="-109" charset="-128"/>
          <a:sym typeface="Arial" pitchFamily="34" charset="0"/>
        </a:defRPr>
      </a:lvl1pPr>
      <a:lvl2pPr marL="143492"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2pPr>
      <a:lvl3pPr marL="263069"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3pPr>
      <a:lvl4pPr marL="406561"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4pPr>
      <a:lvl5pPr marL="550054"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5pPr>
      <a:lvl6pPr marL="837038"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6pPr>
      <a:lvl7pPr marL="1124022"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7pPr>
      <a:lvl8pPr marL="1411007"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8pPr>
      <a:lvl9pPr marL="1697991"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9pPr>
    </p:bodyStyle>
    <p:otherStyle>
      <a:defPPr>
        <a:defRPr lang="en-US"/>
      </a:defPPr>
      <a:lvl1pPr marL="0" algn="l" defTabSz="286984" rtl="0" eaLnBrk="1" latinLnBrk="0" hangingPunct="1">
        <a:defRPr sz="1100" kern="1200">
          <a:solidFill>
            <a:schemeClr val="tx1"/>
          </a:solidFill>
          <a:latin typeface="+mn-lt"/>
          <a:ea typeface="+mn-ea"/>
          <a:cs typeface="+mn-cs"/>
        </a:defRPr>
      </a:lvl1pPr>
      <a:lvl2pPr marL="286984" algn="l" defTabSz="286984" rtl="0" eaLnBrk="1" latinLnBrk="0" hangingPunct="1">
        <a:defRPr sz="1100" kern="1200">
          <a:solidFill>
            <a:schemeClr val="tx1"/>
          </a:solidFill>
          <a:latin typeface="+mn-lt"/>
          <a:ea typeface="+mn-ea"/>
          <a:cs typeface="+mn-cs"/>
        </a:defRPr>
      </a:lvl2pPr>
      <a:lvl3pPr marL="573969" algn="l" defTabSz="286984" rtl="0" eaLnBrk="1" latinLnBrk="0" hangingPunct="1">
        <a:defRPr sz="1100" kern="1200">
          <a:solidFill>
            <a:schemeClr val="tx1"/>
          </a:solidFill>
          <a:latin typeface="+mn-lt"/>
          <a:ea typeface="+mn-ea"/>
          <a:cs typeface="+mn-cs"/>
        </a:defRPr>
      </a:lvl3pPr>
      <a:lvl4pPr marL="860953" algn="l" defTabSz="286984" rtl="0" eaLnBrk="1" latinLnBrk="0" hangingPunct="1">
        <a:defRPr sz="1100" kern="1200">
          <a:solidFill>
            <a:schemeClr val="tx1"/>
          </a:solidFill>
          <a:latin typeface="+mn-lt"/>
          <a:ea typeface="+mn-ea"/>
          <a:cs typeface="+mn-cs"/>
        </a:defRPr>
      </a:lvl4pPr>
      <a:lvl5pPr marL="1147938" algn="l" defTabSz="286984" rtl="0" eaLnBrk="1" latinLnBrk="0" hangingPunct="1">
        <a:defRPr sz="1100" kern="1200">
          <a:solidFill>
            <a:schemeClr val="tx1"/>
          </a:solidFill>
          <a:latin typeface="+mn-lt"/>
          <a:ea typeface="+mn-ea"/>
          <a:cs typeface="+mn-cs"/>
        </a:defRPr>
      </a:lvl5pPr>
      <a:lvl6pPr marL="1434922" algn="l" defTabSz="286984" rtl="0" eaLnBrk="1" latinLnBrk="0" hangingPunct="1">
        <a:defRPr sz="1100" kern="1200">
          <a:solidFill>
            <a:schemeClr val="tx1"/>
          </a:solidFill>
          <a:latin typeface="+mn-lt"/>
          <a:ea typeface="+mn-ea"/>
          <a:cs typeface="+mn-cs"/>
        </a:defRPr>
      </a:lvl6pPr>
      <a:lvl7pPr marL="1721907" algn="l" defTabSz="286984" rtl="0" eaLnBrk="1" latinLnBrk="0" hangingPunct="1">
        <a:defRPr sz="1100" kern="1200">
          <a:solidFill>
            <a:schemeClr val="tx1"/>
          </a:solidFill>
          <a:latin typeface="+mn-lt"/>
          <a:ea typeface="+mn-ea"/>
          <a:cs typeface="+mn-cs"/>
        </a:defRPr>
      </a:lvl7pPr>
      <a:lvl8pPr marL="2008891" algn="l" defTabSz="286984" rtl="0" eaLnBrk="1" latinLnBrk="0" hangingPunct="1">
        <a:defRPr sz="1100" kern="1200">
          <a:solidFill>
            <a:schemeClr val="tx1"/>
          </a:solidFill>
          <a:latin typeface="+mn-lt"/>
          <a:ea typeface="+mn-ea"/>
          <a:cs typeface="+mn-cs"/>
        </a:defRPr>
      </a:lvl8pPr>
      <a:lvl9pPr marL="2295876" algn="l" defTabSz="286984" rtl="0" eaLnBrk="1" latinLnBrk="0" hangingPunct="1">
        <a:defRPr sz="11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81630" tIns="40815" rIns="81630" bIns="408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81630" tIns="40815" rIns="81630" bIns="408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81630" tIns="40815" rIns="81630" bIns="40815" rtlCol="0" anchor="ctr"/>
          <a:lstStyle>
            <a:lvl1pPr algn="l">
              <a:defRPr sz="1100">
                <a:solidFill>
                  <a:schemeClr val="tx1">
                    <a:tint val="75000"/>
                  </a:schemeClr>
                </a:solidFill>
              </a:defRPr>
            </a:lvl1pPr>
          </a:lstStyle>
          <a:p>
            <a:fld id="{CB5284B9-DA67-FA4C-8565-5AC015D4C4AD}" type="datetimeFigureOut">
              <a:rPr lang="en-US" smtClean="0"/>
              <a:t>5/28/2016</a:t>
            </a:fld>
            <a:endParaRPr lang="en-US"/>
          </a:p>
        </p:txBody>
      </p:sp>
      <p:sp>
        <p:nvSpPr>
          <p:cNvPr id="5" name="Footer Placeholder 4"/>
          <p:cNvSpPr>
            <a:spLocks noGrp="1"/>
          </p:cNvSpPr>
          <p:nvPr>
            <p:ph type="ftr" sz="quarter" idx="3"/>
          </p:nvPr>
        </p:nvSpPr>
        <p:spPr>
          <a:xfrm>
            <a:off x="3124201" y="4767263"/>
            <a:ext cx="2895600" cy="273844"/>
          </a:xfrm>
          <a:prstGeom prst="rect">
            <a:avLst/>
          </a:prstGeom>
        </p:spPr>
        <p:txBody>
          <a:bodyPr vert="horz" lIns="81630" tIns="40815" rIns="81630" bIns="40815" rtlCol="0" anchor="ctr"/>
          <a:lstStyle>
            <a:lvl1pPr algn="ct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81630" tIns="40815" rIns="81630" bIns="40815" rtlCol="0" anchor="ctr"/>
          <a:lstStyle>
            <a:lvl1pPr algn="r">
              <a:defRPr sz="1100">
                <a:solidFill>
                  <a:schemeClr val="tx1">
                    <a:tint val="75000"/>
                  </a:schemeClr>
                </a:solidFill>
              </a:defRPr>
            </a:lvl1pPr>
          </a:lstStyle>
          <a:p>
            <a:fld id="{831ABAB8-8D78-A047-AE41-2E7368B5192D}" type="slidenum">
              <a:rPr lang="en-US" smtClean="0"/>
              <a:t>‹#›</a:t>
            </a:fld>
            <a:endParaRPr lang="en-US"/>
          </a:p>
        </p:txBody>
      </p:sp>
    </p:spTree>
    <p:extLst>
      <p:ext uri="{BB962C8B-B14F-4D97-AF65-F5344CB8AC3E}">
        <p14:creationId xmlns:p14="http://schemas.microsoft.com/office/powerpoint/2010/main" val="33408352"/>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4" r:id="rId14"/>
    <p:sldLayoutId id="2147483925" r:id="rId15"/>
  </p:sldLayoutIdLst>
  <p:transition>
    <p:fade/>
  </p:transition>
  <p:timing>
    <p:tnLst>
      <p:par>
        <p:cTn id="1" dur="indefinite" restart="never" nodeType="tmRoot"/>
      </p:par>
    </p:tnLst>
  </p:timing>
  <p:txStyles>
    <p:titleStyle>
      <a:lvl1pPr algn="ctr" defTabSz="408149" rtl="0" eaLnBrk="1" latinLnBrk="0" hangingPunct="1">
        <a:spcBef>
          <a:spcPct val="0"/>
        </a:spcBef>
        <a:buNone/>
        <a:defRPr sz="4000" kern="1200">
          <a:solidFill>
            <a:schemeClr val="tx1"/>
          </a:solidFill>
          <a:latin typeface="+mj-lt"/>
          <a:ea typeface="+mj-ea"/>
          <a:cs typeface="+mj-cs"/>
        </a:defRPr>
      </a:lvl1pPr>
    </p:titleStyle>
    <p:bodyStyle>
      <a:lvl1pPr marL="306112" indent="-306112" algn="l" defTabSz="408149" rtl="0" eaLnBrk="1" latinLnBrk="0" hangingPunct="1">
        <a:spcBef>
          <a:spcPct val="20000"/>
        </a:spcBef>
        <a:buFont typeface="Arial"/>
        <a:buChar char="•"/>
        <a:defRPr sz="2900" kern="1200">
          <a:solidFill>
            <a:schemeClr val="tx1"/>
          </a:solidFill>
          <a:latin typeface="+mn-lt"/>
          <a:ea typeface="+mn-ea"/>
          <a:cs typeface="+mn-cs"/>
        </a:defRPr>
      </a:lvl1pPr>
      <a:lvl2pPr marL="663242" indent="-255094" algn="l" defTabSz="408149" rtl="0" eaLnBrk="1" latinLnBrk="0" hangingPunct="1">
        <a:spcBef>
          <a:spcPct val="20000"/>
        </a:spcBef>
        <a:buFont typeface="Arial"/>
        <a:buChar char="–"/>
        <a:defRPr sz="2500" kern="1200">
          <a:solidFill>
            <a:schemeClr val="tx1"/>
          </a:solidFill>
          <a:latin typeface="+mn-lt"/>
          <a:ea typeface="+mn-ea"/>
          <a:cs typeface="+mn-cs"/>
        </a:defRPr>
      </a:lvl2pPr>
      <a:lvl3pPr marL="1020373" indent="-204075" algn="l" defTabSz="408149" rtl="0" eaLnBrk="1" latinLnBrk="0" hangingPunct="1">
        <a:spcBef>
          <a:spcPct val="20000"/>
        </a:spcBef>
        <a:buFont typeface="Arial"/>
        <a:buChar char="•"/>
        <a:defRPr sz="2100" kern="1200">
          <a:solidFill>
            <a:schemeClr val="tx1"/>
          </a:solidFill>
          <a:latin typeface="+mn-lt"/>
          <a:ea typeface="+mn-ea"/>
          <a:cs typeface="+mn-cs"/>
        </a:defRPr>
      </a:lvl3pPr>
      <a:lvl4pPr marL="1428522" indent="-204075" algn="l" defTabSz="408149" rtl="0" eaLnBrk="1" latinLnBrk="0" hangingPunct="1">
        <a:spcBef>
          <a:spcPct val="20000"/>
        </a:spcBef>
        <a:buFont typeface="Arial"/>
        <a:buChar char="–"/>
        <a:defRPr sz="1800" kern="1200">
          <a:solidFill>
            <a:schemeClr val="tx1"/>
          </a:solidFill>
          <a:latin typeface="+mn-lt"/>
          <a:ea typeface="+mn-ea"/>
          <a:cs typeface="+mn-cs"/>
        </a:defRPr>
      </a:lvl4pPr>
      <a:lvl5pPr marL="1836672" indent="-204075" algn="l" defTabSz="408149" rtl="0" eaLnBrk="1" latinLnBrk="0" hangingPunct="1">
        <a:spcBef>
          <a:spcPct val="20000"/>
        </a:spcBef>
        <a:buFont typeface="Arial"/>
        <a:buChar char="»"/>
        <a:defRPr sz="1800" kern="1200">
          <a:solidFill>
            <a:schemeClr val="tx1"/>
          </a:solidFill>
          <a:latin typeface="+mn-lt"/>
          <a:ea typeface="+mn-ea"/>
          <a:cs typeface="+mn-cs"/>
        </a:defRPr>
      </a:lvl5pPr>
      <a:lvl6pPr marL="2244821" indent="-204075" algn="l" defTabSz="408149" rtl="0" eaLnBrk="1" latinLnBrk="0" hangingPunct="1">
        <a:spcBef>
          <a:spcPct val="20000"/>
        </a:spcBef>
        <a:buFont typeface="Arial"/>
        <a:buChar char="•"/>
        <a:defRPr sz="1800" kern="1200">
          <a:solidFill>
            <a:schemeClr val="tx1"/>
          </a:solidFill>
          <a:latin typeface="+mn-lt"/>
          <a:ea typeface="+mn-ea"/>
          <a:cs typeface="+mn-cs"/>
        </a:defRPr>
      </a:lvl6pPr>
      <a:lvl7pPr marL="2652970" indent="-204075" algn="l" defTabSz="408149" rtl="0" eaLnBrk="1" latinLnBrk="0" hangingPunct="1">
        <a:spcBef>
          <a:spcPct val="20000"/>
        </a:spcBef>
        <a:buFont typeface="Arial"/>
        <a:buChar char="•"/>
        <a:defRPr sz="1800" kern="1200">
          <a:solidFill>
            <a:schemeClr val="tx1"/>
          </a:solidFill>
          <a:latin typeface="+mn-lt"/>
          <a:ea typeface="+mn-ea"/>
          <a:cs typeface="+mn-cs"/>
        </a:defRPr>
      </a:lvl7pPr>
      <a:lvl8pPr marL="3061120" indent="-204075" algn="l" defTabSz="408149" rtl="0" eaLnBrk="1" latinLnBrk="0" hangingPunct="1">
        <a:spcBef>
          <a:spcPct val="20000"/>
        </a:spcBef>
        <a:buFont typeface="Arial"/>
        <a:buChar char="•"/>
        <a:defRPr sz="1800" kern="1200">
          <a:solidFill>
            <a:schemeClr val="tx1"/>
          </a:solidFill>
          <a:latin typeface="+mn-lt"/>
          <a:ea typeface="+mn-ea"/>
          <a:cs typeface="+mn-cs"/>
        </a:defRPr>
      </a:lvl8pPr>
      <a:lvl9pPr marL="3469269" indent="-204075" algn="l" defTabSz="408149"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8149" rtl="0" eaLnBrk="1" latinLnBrk="0" hangingPunct="1">
        <a:defRPr sz="1600" kern="1200">
          <a:solidFill>
            <a:schemeClr val="tx1"/>
          </a:solidFill>
          <a:latin typeface="+mn-lt"/>
          <a:ea typeface="+mn-ea"/>
          <a:cs typeface="+mn-cs"/>
        </a:defRPr>
      </a:lvl1pPr>
      <a:lvl2pPr marL="408149" algn="l" defTabSz="408149" rtl="0" eaLnBrk="1" latinLnBrk="0" hangingPunct="1">
        <a:defRPr sz="1600" kern="1200">
          <a:solidFill>
            <a:schemeClr val="tx1"/>
          </a:solidFill>
          <a:latin typeface="+mn-lt"/>
          <a:ea typeface="+mn-ea"/>
          <a:cs typeface="+mn-cs"/>
        </a:defRPr>
      </a:lvl2pPr>
      <a:lvl3pPr marL="816299" algn="l" defTabSz="408149" rtl="0" eaLnBrk="1" latinLnBrk="0" hangingPunct="1">
        <a:defRPr sz="1600" kern="1200">
          <a:solidFill>
            <a:schemeClr val="tx1"/>
          </a:solidFill>
          <a:latin typeface="+mn-lt"/>
          <a:ea typeface="+mn-ea"/>
          <a:cs typeface="+mn-cs"/>
        </a:defRPr>
      </a:lvl3pPr>
      <a:lvl4pPr marL="1224448" algn="l" defTabSz="408149" rtl="0" eaLnBrk="1" latinLnBrk="0" hangingPunct="1">
        <a:defRPr sz="1600" kern="1200">
          <a:solidFill>
            <a:schemeClr val="tx1"/>
          </a:solidFill>
          <a:latin typeface="+mn-lt"/>
          <a:ea typeface="+mn-ea"/>
          <a:cs typeface="+mn-cs"/>
        </a:defRPr>
      </a:lvl4pPr>
      <a:lvl5pPr marL="1632597" algn="l" defTabSz="408149" rtl="0" eaLnBrk="1" latinLnBrk="0" hangingPunct="1">
        <a:defRPr sz="1600" kern="1200">
          <a:solidFill>
            <a:schemeClr val="tx1"/>
          </a:solidFill>
          <a:latin typeface="+mn-lt"/>
          <a:ea typeface="+mn-ea"/>
          <a:cs typeface="+mn-cs"/>
        </a:defRPr>
      </a:lvl5pPr>
      <a:lvl6pPr marL="2040746" algn="l" defTabSz="408149" rtl="0" eaLnBrk="1" latinLnBrk="0" hangingPunct="1">
        <a:defRPr sz="1600" kern="1200">
          <a:solidFill>
            <a:schemeClr val="tx1"/>
          </a:solidFill>
          <a:latin typeface="+mn-lt"/>
          <a:ea typeface="+mn-ea"/>
          <a:cs typeface="+mn-cs"/>
        </a:defRPr>
      </a:lvl6pPr>
      <a:lvl7pPr marL="2448896" algn="l" defTabSz="408149" rtl="0" eaLnBrk="1" latinLnBrk="0" hangingPunct="1">
        <a:defRPr sz="1600" kern="1200">
          <a:solidFill>
            <a:schemeClr val="tx1"/>
          </a:solidFill>
          <a:latin typeface="+mn-lt"/>
          <a:ea typeface="+mn-ea"/>
          <a:cs typeface="+mn-cs"/>
        </a:defRPr>
      </a:lvl7pPr>
      <a:lvl8pPr marL="2857045" algn="l" defTabSz="408149" rtl="0" eaLnBrk="1" latinLnBrk="0" hangingPunct="1">
        <a:defRPr sz="1600" kern="1200">
          <a:solidFill>
            <a:schemeClr val="tx1"/>
          </a:solidFill>
          <a:latin typeface="+mn-lt"/>
          <a:ea typeface="+mn-ea"/>
          <a:cs typeface="+mn-cs"/>
        </a:defRPr>
      </a:lvl8pPr>
      <a:lvl9pPr marL="3265194" algn="l" defTabSz="408149"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6"/>
          <p:cNvSpPr>
            <a:spLocks/>
          </p:cNvSpPr>
          <p:nvPr/>
        </p:nvSpPr>
        <p:spPr bwMode="auto">
          <a:xfrm>
            <a:off x="2803922" y="80367"/>
            <a:ext cx="3543970" cy="4977743"/>
          </a:xfrm>
          <a:prstGeom prst="rect">
            <a:avLst/>
          </a:prstGeom>
          <a:solidFill>
            <a:schemeClr val="bg2">
              <a:lumMod val="90000"/>
            </a:schemeClr>
          </a:solidFill>
          <a:ln w="12700">
            <a:solidFill>
              <a:srgbClr val="FFFFFF"/>
            </a:solidFill>
            <a:miter lim="800000"/>
            <a:headEnd/>
            <a:tailEnd/>
          </a:ln>
        </p:spPr>
        <p:txBody>
          <a:bodyPr lIns="0" tIns="0" rIns="0" bIns="0" anchor="b"/>
          <a:lstStyle/>
          <a:p>
            <a:pPr algn="ctr">
              <a:defRPr/>
            </a:pPr>
            <a:endParaRPr lang="en-US" sz="1300">
              <a:solidFill>
                <a:srgbClr val="464E55"/>
              </a:solidFill>
              <a:latin typeface="Arial" charset="0"/>
              <a:ea typeface="ＭＳ Ｐゴシック" pitchFamily="34" charset="-128"/>
              <a:cs typeface="+mn-cs"/>
              <a:sym typeface="Arial" charset="0"/>
            </a:endParaRPr>
          </a:p>
          <a:p>
            <a:pPr algn="ctr">
              <a:defRPr/>
            </a:pPr>
            <a:r>
              <a:rPr lang="en-US" sz="1300">
                <a:solidFill>
                  <a:srgbClr val="464E55"/>
                </a:solidFill>
                <a:latin typeface="Arial" charset="0"/>
                <a:ea typeface="ＭＳ Ｐゴシック" pitchFamily="34" charset="-128"/>
                <a:cs typeface="+mn-cs"/>
                <a:sym typeface="Arial" charset="0"/>
              </a:rPr>
              <a:t>Photo 2</a:t>
            </a:r>
          </a:p>
          <a:p>
            <a:pPr algn="ctr">
              <a:defRPr/>
            </a:pPr>
            <a:r>
              <a:rPr lang="en-US" sz="1300">
                <a:solidFill>
                  <a:srgbClr val="464E55"/>
                </a:solidFill>
                <a:latin typeface="Arial" charset="0"/>
                <a:ea typeface="ＭＳ Ｐゴシック" pitchFamily="34" charset="-128"/>
                <a:cs typeface="+mn-cs"/>
                <a:sym typeface="Arial" charset="0"/>
              </a:rPr>
              <a:t>5.51” x 10.31”</a:t>
            </a:r>
          </a:p>
          <a:p>
            <a:pPr algn="ctr">
              <a:defRPr/>
            </a:pPr>
            <a:r>
              <a:rPr lang="en-US" sz="1300">
                <a:solidFill>
                  <a:srgbClr val="464E55"/>
                </a:solidFill>
                <a:latin typeface="Arial" charset="0"/>
                <a:ea typeface="ＭＳ Ｐゴシック" pitchFamily="34" charset="-128"/>
                <a:cs typeface="+mn-cs"/>
                <a:sym typeface="Arial" charset="0"/>
              </a:rPr>
              <a:t>Position</a:t>
            </a:r>
          </a:p>
          <a:p>
            <a:pPr algn="ctr">
              <a:defRPr/>
            </a:pPr>
            <a:r>
              <a:rPr lang="en-US" sz="1300">
                <a:solidFill>
                  <a:srgbClr val="464E55"/>
                </a:solidFill>
                <a:latin typeface="Arial" charset="0"/>
                <a:ea typeface="ＭＳ Ｐゴシック" pitchFamily="34" charset="-128"/>
                <a:cs typeface="+mn-cs"/>
                <a:sym typeface="Arial" charset="0"/>
              </a:rPr>
              <a:t>x: 8.53”, y: .18”</a:t>
            </a:r>
          </a:p>
          <a:p>
            <a:pPr algn="ctr">
              <a:defRPr/>
            </a:pPr>
            <a:endParaRPr lang="en-US" sz="1300">
              <a:solidFill>
                <a:srgbClr val="464E55"/>
              </a:solidFill>
              <a:latin typeface="Arial" charset="0"/>
              <a:ea typeface="ＭＳ Ｐゴシック" pitchFamily="34" charset="-128"/>
              <a:cs typeface="+mn-cs"/>
              <a:sym typeface="Arial" charset="0"/>
            </a:endParaRPr>
          </a:p>
        </p:txBody>
      </p:sp>
      <p:sp>
        <p:nvSpPr>
          <p:cNvPr id="17" name="Rectangle 10"/>
          <p:cNvSpPr>
            <a:spLocks/>
          </p:cNvSpPr>
          <p:nvPr/>
        </p:nvSpPr>
        <p:spPr bwMode="auto">
          <a:xfrm>
            <a:off x="125016" y="80367"/>
            <a:ext cx="2693417" cy="4977743"/>
          </a:xfrm>
          <a:prstGeom prst="rect">
            <a:avLst/>
          </a:prstGeom>
          <a:solidFill>
            <a:schemeClr val="bg2">
              <a:lumMod val="90000"/>
            </a:schemeClr>
          </a:solidFill>
          <a:ln w="12700">
            <a:solidFill>
              <a:srgbClr val="FFFFFF"/>
            </a:solidFill>
            <a:miter lim="800000"/>
            <a:headEnd/>
            <a:tailEnd/>
          </a:ln>
        </p:spPr>
        <p:txBody>
          <a:bodyPr lIns="0" tIns="0" rIns="0" bIns="0" anchor="b"/>
          <a:lstStyle/>
          <a:p>
            <a:pPr algn="ctr">
              <a:defRPr/>
            </a:pPr>
            <a:endParaRPr lang="en-US" sz="1300">
              <a:solidFill>
                <a:srgbClr val="464E55"/>
              </a:solidFill>
              <a:latin typeface="Arial" charset="0"/>
              <a:ea typeface="ＭＳ Ｐゴシック" pitchFamily="34" charset="-128"/>
              <a:cs typeface="+mn-cs"/>
              <a:sym typeface="Arial" charset="0"/>
            </a:endParaRPr>
          </a:p>
          <a:p>
            <a:pPr algn="ctr">
              <a:defRPr/>
            </a:pPr>
            <a:r>
              <a:rPr lang="en-US" sz="1300">
                <a:solidFill>
                  <a:srgbClr val="464E55"/>
                </a:solidFill>
                <a:latin typeface="Arial" charset="0"/>
                <a:ea typeface="ＭＳ Ｐゴシック" pitchFamily="34" charset="-128"/>
                <a:cs typeface="+mn-cs"/>
                <a:sym typeface="Arial" charset="0"/>
              </a:rPr>
              <a:t>Photo 1</a:t>
            </a:r>
          </a:p>
          <a:p>
            <a:pPr algn="ctr">
              <a:defRPr/>
            </a:pPr>
            <a:r>
              <a:rPr lang="en-US" sz="1300">
                <a:solidFill>
                  <a:srgbClr val="464E55"/>
                </a:solidFill>
                <a:latin typeface="Arial" charset="0"/>
                <a:ea typeface="ＭＳ Ｐゴシック" pitchFamily="34" charset="-128"/>
                <a:cs typeface="+mn-cs"/>
                <a:sym typeface="Arial" charset="0"/>
              </a:rPr>
              <a:t>4.2” x 10.31”</a:t>
            </a:r>
          </a:p>
          <a:p>
            <a:pPr algn="ctr">
              <a:defRPr/>
            </a:pPr>
            <a:r>
              <a:rPr lang="en-US" sz="1300">
                <a:solidFill>
                  <a:srgbClr val="464E55"/>
                </a:solidFill>
                <a:latin typeface="Arial" charset="0"/>
                <a:ea typeface="ＭＳ Ｐゴシック" pitchFamily="34" charset="-128"/>
                <a:cs typeface="+mn-cs"/>
                <a:sym typeface="Arial" charset="0"/>
              </a:rPr>
              <a:t>Position</a:t>
            </a:r>
          </a:p>
          <a:p>
            <a:pPr algn="ctr">
              <a:defRPr/>
            </a:pPr>
            <a:r>
              <a:rPr lang="en-US" sz="1300">
                <a:solidFill>
                  <a:srgbClr val="464E55"/>
                </a:solidFill>
                <a:latin typeface="Arial" charset="0"/>
                <a:ea typeface="ＭＳ Ｐゴシック" pitchFamily="34" charset="-128"/>
                <a:cs typeface="+mn-cs"/>
                <a:sym typeface="Arial" charset="0"/>
              </a:rPr>
              <a:t>x: 4.36”, y: .18”</a:t>
            </a:r>
          </a:p>
          <a:p>
            <a:pPr algn="ctr">
              <a:defRPr/>
            </a:pPr>
            <a:endParaRPr lang="en-US" sz="1300">
              <a:solidFill>
                <a:srgbClr val="464E55"/>
              </a:solidFill>
              <a:latin typeface="Arial" charset="0"/>
              <a:ea typeface="ＭＳ Ｐゴシック" pitchFamily="34" charset="-128"/>
              <a:cs typeface="+mn-cs"/>
              <a:sym typeface="Arial" charset="0"/>
            </a:endParaRPr>
          </a:p>
        </p:txBody>
      </p:sp>
      <p:sp>
        <p:nvSpPr>
          <p:cNvPr id="12" name="Rectangle 3"/>
          <p:cNvSpPr>
            <a:spLocks/>
          </p:cNvSpPr>
          <p:nvPr/>
        </p:nvSpPr>
        <p:spPr bwMode="auto">
          <a:xfrm>
            <a:off x="6554391" y="86228"/>
            <a:ext cx="263426" cy="4971882"/>
          </a:xfrm>
          <a:prstGeom prst="rect">
            <a:avLst/>
          </a:prstGeom>
          <a:solidFill>
            <a:schemeClr val="accent3">
              <a:lumMod val="75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13" name="Rectangle 5"/>
          <p:cNvSpPr>
            <a:spLocks/>
          </p:cNvSpPr>
          <p:nvPr/>
        </p:nvSpPr>
        <p:spPr bwMode="auto">
          <a:xfrm>
            <a:off x="6393656" y="86228"/>
            <a:ext cx="112738" cy="4971882"/>
          </a:xfrm>
          <a:prstGeom prst="rect">
            <a:avLst/>
          </a:prstGeom>
          <a:solidFill>
            <a:schemeClr val="accent3">
              <a:lumMod val="60000"/>
              <a:lumOff val="4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8" name="Rectangle 5"/>
          <p:cNvSpPr>
            <a:spLocks/>
          </p:cNvSpPr>
          <p:nvPr/>
        </p:nvSpPr>
        <p:spPr bwMode="auto">
          <a:xfrm>
            <a:off x="6875860" y="80367"/>
            <a:ext cx="2148706" cy="4971883"/>
          </a:xfrm>
          <a:prstGeom prst="rect">
            <a:avLst/>
          </a:prstGeom>
          <a:solidFill>
            <a:schemeClr val="accent3">
              <a:lumMod val="5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pic>
        <p:nvPicPr>
          <p:cNvPr id="2055" name="Picture 10" descr="CI_Logo_Reverse_English_French.png"/>
          <p:cNvPicPr>
            <a:picLocks noChangeAspect="1"/>
          </p:cNvPicPr>
          <p:nvPr/>
        </p:nvPicPr>
        <p:blipFill>
          <a:blip r:embed="rId4"/>
          <a:srcRect/>
          <a:stretch>
            <a:fillRect/>
          </a:stretch>
        </p:blipFill>
        <p:spPr bwMode="auto">
          <a:xfrm>
            <a:off x="7083475" y="4460379"/>
            <a:ext cx="1782589" cy="42695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1" r:id="rId1"/>
    <p:sldLayoutId id="2147483907" r:id="rId2"/>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500">
          <a:solidFill>
            <a:srgbClr val="FFFFFF"/>
          </a:solidFill>
          <a:latin typeface="Arial" charset="0"/>
          <a:ea typeface="ＭＳ Ｐゴシック" pitchFamily="-109" charset="-128"/>
          <a:cs typeface="ＭＳ Ｐゴシック" pitchFamily="-109" charset="-128"/>
          <a:sym typeface="Arial" pitchFamily="34" charset="0"/>
        </a:defRPr>
      </a:lvl1pPr>
      <a:lvl2pPr algn="l" rtl="0" eaLnBrk="0" fontAlgn="base" hangingPunct="0">
        <a:spcBef>
          <a:spcPct val="0"/>
        </a:spcBef>
        <a:spcAft>
          <a:spcPct val="0"/>
        </a:spcAft>
        <a:defRPr sz="2500">
          <a:solidFill>
            <a:srgbClr val="FFFFFF"/>
          </a:solidFill>
          <a:latin typeface="Arial" charset="0"/>
          <a:ea typeface="ＭＳ Ｐゴシック" pitchFamily="-109" charset="-128"/>
          <a:cs typeface="ＭＳ Ｐゴシック" pitchFamily="-109" charset="-128"/>
          <a:sym typeface="Arial" pitchFamily="34" charset="0"/>
        </a:defRPr>
      </a:lvl2pPr>
      <a:lvl3pPr algn="l" rtl="0" eaLnBrk="0" fontAlgn="base" hangingPunct="0">
        <a:spcBef>
          <a:spcPct val="0"/>
        </a:spcBef>
        <a:spcAft>
          <a:spcPct val="0"/>
        </a:spcAft>
        <a:defRPr sz="2500">
          <a:solidFill>
            <a:srgbClr val="FFFFFF"/>
          </a:solidFill>
          <a:latin typeface="Arial" charset="0"/>
          <a:ea typeface="ＭＳ Ｐゴシック" pitchFamily="-109" charset="-128"/>
          <a:cs typeface="ＭＳ Ｐゴシック" pitchFamily="-109" charset="-128"/>
          <a:sym typeface="Arial" pitchFamily="34" charset="0"/>
        </a:defRPr>
      </a:lvl3pPr>
      <a:lvl4pPr algn="l" rtl="0" eaLnBrk="0" fontAlgn="base" hangingPunct="0">
        <a:spcBef>
          <a:spcPct val="0"/>
        </a:spcBef>
        <a:spcAft>
          <a:spcPct val="0"/>
        </a:spcAft>
        <a:defRPr sz="2500">
          <a:solidFill>
            <a:srgbClr val="FFFFFF"/>
          </a:solidFill>
          <a:latin typeface="Arial" charset="0"/>
          <a:ea typeface="ＭＳ Ｐゴシック" pitchFamily="-109" charset="-128"/>
          <a:cs typeface="ＭＳ Ｐゴシック" pitchFamily="-109" charset="-128"/>
          <a:sym typeface="Arial" pitchFamily="34" charset="0"/>
        </a:defRPr>
      </a:lvl4pPr>
      <a:lvl5pPr algn="l" rtl="0" eaLnBrk="0" fontAlgn="base" hangingPunct="0">
        <a:spcBef>
          <a:spcPct val="0"/>
        </a:spcBef>
        <a:spcAft>
          <a:spcPct val="0"/>
        </a:spcAft>
        <a:defRPr sz="2500">
          <a:solidFill>
            <a:srgbClr val="FFFFFF"/>
          </a:solidFill>
          <a:latin typeface="Arial" charset="0"/>
          <a:ea typeface="ＭＳ Ｐゴシック" pitchFamily="-109" charset="-128"/>
          <a:cs typeface="ＭＳ Ｐゴシック" pitchFamily="-109" charset="-128"/>
          <a:sym typeface="Arial" pitchFamily="34" charset="0"/>
        </a:defRPr>
      </a:lvl5pPr>
      <a:lvl6pPr marL="286984" algn="l" rtl="0" fontAlgn="base">
        <a:spcBef>
          <a:spcPct val="0"/>
        </a:spcBef>
        <a:spcAft>
          <a:spcPct val="0"/>
        </a:spcAft>
        <a:defRPr sz="2500">
          <a:solidFill>
            <a:srgbClr val="FFFFFF"/>
          </a:solidFill>
          <a:latin typeface="Helvetica Neue Light" pitchFamily="-107" charset="0"/>
          <a:sym typeface="Helvetica Neue Light" pitchFamily="-107" charset="0"/>
        </a:defRPr>
      </a:lvl6pPr>
      <a:lvl7pPr marL="573969" algn="l" rtl="0" fontAlgn="base">
        <a:spcBef>
          <a:spcPct val="0"/>
        </a:spcBef>
        <a:spcAft>
          <a:spcPct val="0"/>
        </a:spcAft>
        <a:defRPr sz="2500">
          <a:solidFill>
            <a:srgbClr val="FFFFFF"/>
          </a:solidFill>
          <a:latin typeface="Helvetica Neue Light" pitchFamily="-107" charset="0"/>
          <a:sym typeface="Helvetica Neue Light" pitchFamily="-107" charset="0"/>
        </a:defRPr>
      </a:lvl7pPr>
      <a:lvl8pPr marL="860953" algn="l" rtl="0" fontAlgn="base">
        <a:spcBef>
          <a:spcPct val="0"/>
        </a:spcBef>
        <a:spcAft>
          <a:spcPct val="0"/>
        </a:spcAft>
        <a:defRPr sz="2500">
          <a:solidFill>
            <a:srgbClr val="FFFFFF"/>
          </a:solidFill>
          <a:latin typeface="Helvetica Neue Light" pitchFamily="-107" charset="0"/>
          <a:sym typeface="Helvetica Neue Light" pitchFamily="-107" charset="0"/>
        </a:defRPr>
      </a:lvl8pPr>
      <a:lvl9pPr marL="1147938" algn="l" rtl="0" fontAlgn="base">
        <a:spcBef>
          <a:spcPct val="0"/>
        </a:spcBef>
        <a:spcAft>
          <a:spcPct val="0"/>
        </a:spcAft>
        <a:defRPr sz="2500">
          <a:solidFill>
            <a:srgbClr val="FFFFFF"/>
          </a:solidFill>
          <a:latin typeface="Helvetica Neue Light" pitchFamily="-107" charset="0"/>
          <a:sym typeface="Helvetica Neue Light" pitchFamily="-107" charset="0"/>
        </a:defRPr>
      </a:lvl9pPr>
    </p:titleStyle>
    <p:bodyStyle>
      <a:lvl1pPr marL="215238" indent="-215238" algn="l" rtl="0" eaLnBrk="0" fontAlgn="base" hangingPunct="0">
        <a:spcBef>
          <a:spcPct val="0"/>
        </a:spcBef>
        <a:spcAft>
          <a:spcPct val="0"/>
        </a:spcAft>
        <a:defRPr sz="1000">
          <a:solidFill>
            <a:srgbClr val="FFFFFF"/>
          </a:solidFill>
          <a:latin typeface="Arial" charset="0"/>
          <a:ea typeface="ＭＳ Ｐゴシック" pitchFamily="-109" charset="-128"/>
          <a:cs typeface="ＭＳ Ｐゴシック" pitchFamily="-109" charset="-128"/>
          <a:sym typeface="Arial" pitchFamily="34" charset="0"/>
        </a:defRPr>
      </a:lvl1pPr>
      <a:lvl2pPr marL="466350" indent="-179365" algn="l" rtl="0" eaLnBrk="0" fontAlgn="base" hangingPunct="0">
        <a:spcBef>
          <a:spcPct val="0"/>
        </a:spcBef>
        <a:spcAft>
          <a:spcPct val="0"/>
        </a:spcAft>
        <a:defRPr sz="1000">
          <a:solidFill>
            <a:srgbClr val="FFFFFF"/>
          </a:solidFill>
          <a:latin typeface="Arial" charset="0"/>
          <a:ea typeface="ＭＳ Ｐゴシック" pitchFamily="-107" charset="-128"/>
          <a:cs typeface="ＭＳ Ｐゴシック"/>
          <a:sym typeface="Arial" pitchFamily="34" charset="0"/>
        </a:defRPr>
      </a:lvl2pPr>
      <a:lvl3pPr marL="717461" indent="-143492" algn="l" rtl="0" eaLnBrk="0" fontAlgn="base" hangingPunct="0">
        <a:spcBef>
          <a:spcPct val="0"/>
        </a:spcBef>
        <a:spcAft>
          <a:spcPct val="0"/>
        </a:spcAft>
        <a:defRPr sz="1000">
          <a:solidFill>
            <a:srgbClr val="FFFFFF"/>
          </a:solidFill>
          <a:latin typeface="Arial" charset="0"/>
          <a:ea typeface="ＭＳ Ｐゴシック" pitchFamily="-107" charset="-128"/>
          <a:cs typeface="ＭＳ Ｐゴシック"/>
          <a:sym typeface="Arial" pitchFamily="34" charset="0"/>
        </a:defRPr>
      </a:lvl3pPr>
      <a:lvl4pPr marL="1004446" indent="-143492" algn="l" rtl="0" eaLnBrk="0" fontAlgn="base" hangingPunct="0">
        <a:spcBef>
          <a:spcPct val="0"/>
        </a:spcBef>
        <a:spcAft>
          <a:spcPct val="0"/>
        </a:spcAft>
        <a:defRPr sz="1000">
          <a:solidFill>
            <a:srgbClr val="FFFFFF"/>
          </a:solidFill>
          <a:latin typeface="Arial" charset="0"/>
          <a:ea typeface="ＭＳ Ｐゴシック" pitchFamily="-107" charset="-128"/>
          <a:cs typeface="ＭＳ Ｐゴシック"/>
          <a:sym typeface="Arial" pitchFamily="34" charset="0"/>
        </a:defRPr>
      </a:lvl4pPr>
      <a:lvl5pPr marL="1291430" indent="-143492" algn="l" rtl="0" eaLnBrk="0" fontAlgn="base" hangingPunct="0">
        <a:spcBef>
          <a:spcPct val="0"/>
        </a:spcBef>
        <a:spcAft>
          <a:spcPct val="0"/>
        </a:spcAft>
        <a:defRPr sz="1000">
          <a:solidFill>
            <a:srgbClr val="FFFFFF"/>
          </a:solidFill>
          <a:latin typeface="Arial" charset="0"/>
          <a:ea typeface="ＭＳ Ｐゴシック" pitchFamily="-107" charset="-128"/>
          <a:cs typeface="ＭＳ Ｐゴシック"/>
          <a:sym typeface="Arial" pitchFamily="34" charset="0"/>
        </a:defRPr>
      </a:lvl5pPr>
      <a:lvl6pPr marL="286984" algn="l" rtl="0" fontAlgn="base">
        <a:spcBef>
          <a:spcPct val="0"/>
        </a:spcBef>
        <a:spcAft>
          <a:spcPct val="0"/>
        </a:spcAft>
        <a:defRPr sz="1000">
          <a:solidFill>
            <a:srgbClr val="FFFFFF"/>
          </a:solidFill>
          <a:latin typeface="+mn-lt"/>
          <a:ea typeface="ＭＳ Ｐゴシック" pitchFamily="-107" charset="-128"/>
          <a:sym typeface="Helvetica Neue" pitchFamily="-107" charset="0"/>
        </a:defRPr>
      </a:lvl6pPr>
      <a:lvl7pPr marL="573969" algn="l" rtl="0" fontAlgn="base">
        <a:spcBef>
          <a:spcPct val="0"/>
        </a:spcBef>
        <a:spcAft>
          <a:spcPct val="0"/>
        </a:spcAft>
        <a:defRPr sz="1000">
          <a:solidFill>
            <a:srgbClr val="FFFFFF"/>
          </a:solidFill>
          <a:latin typeface="+mn-lt"/>
          <a:ea typeface="ＭＳ Ｐゴシック" pitchFamily="-107" charset="-128"/>
          <a:sym typeface="Helvetica Neue" pitchFamily="-107" charset="0"/>
        </a:defRPr>
      </a:lvl7pPr>
      <a:lvl8pPr marL="860953" algn="l" rtl="0" fontAlgn="base">
        <a:spcBef>
          <a:spcPct val="0"/>
        </a:spcBef>
        <a:spcAft>
          <a:spcPct val="0"/>
        </a:spcAft>
        <a:defRPr sz="1000">
          <a:solidFill>
            <a:srgbClr val="FFFFFF"/>
          </a:solidFill>
          <a:latin typeface="+mn-lt"/>
          <a:ea typeface="ＭＳ Ｐゴシック" pitchFamily="-107" charset="-128"/>
          <a:sym typeface="Helvetica Neue" pitchFamily="-107" charset="0"/>
        </a:defRPr>
      </a:lvl8pPr>
      <a:lvl9pPr marL="1147938" algn="l" rtl="0" fontAlgn="base">
        <a:spcBef>
          <a:spcPct val="0"/>
        </a:spcBef>
        <a:spcAft>
          <a:spcPct val="0"/>
        </a:spcAft>
        <a:defRPr sz="1000">
          <a:solidFill>
            <a:srgbClr val="FFFFFF"/>
          </a:solidFill>
          <a:latin typeface="+mn-lt"/>
          <a:ea typeface="ＭＳ Ｐゴシック" pitchFamily="-107" charset="-128"/>
          <a:sym typeface="Helvetica Neue" pitchFamily="-107" charset="0"/>
        </a:defRPr>
      </a:lvl9pPr>
    </p:bodyStyle>
    <p:otherStyle>
      <a:defPPr>
        <a:defRPr lang="en-US"/>
      </a:defPPr>
      <a:lvl1pPr marL="0" algn="l" defTabSz="286984" rtl="0" eaLnBrk="1" latinLnBrk="0" hangingPunct="1">
        <a:defRPr sz="1100" kern="1200">
          <a:solidFill>
            <a:schemeClr val="tx1"/>
          </a:solidFill>
          <a:latin typeface="+mn-lt"/>
          <a:ea typeface="+mn-ea"/>
          <a:cs typeface="+mn-cs"/>
        </a:defRPr>
      </a:lvl1pPr>
      <a:lvl2pPr marL="286984" algn="l" defTabSz="286984" rtl="0" eaLnBrk="1" latinLnBrk="0" hangingPunct="1">
        <a:defRPr sz="1100" kern="1200">
          <a:solidFill>
            <a:schemeClr val="tx1"/>
          </a:solidFill>
          <a:latin typeface="+mn-lt"/>
          <a:ea typeface="+mn-ea"/>
          <a:cs typeface="+mn-cs"/>
        </a:defRPr>
      </a:lvl2pPr>
      <a:lvl3pPr marL="573969" algn="l" defTabSz="286984" rtl="0" eaLnBrk="1" latinLnBrk="0" hangingPunct="1">
        <a:defRPr sz="1100" kern="1200">
          <a:solidFill>
            <a:schemeClr val="tx1"/>
          </a:solidFill>
          <a:latin typeface="+mn-lt"/>
          <a:ea typeface="+mn-ea"/>
          <a:cs typeface="+mn-cs"/>
        </a:defRPr>
      </a:lvl3pPr>
      <a:lvl4pPr marL="860953" algn="l" defTabSz="286984" rtl="0" eaLnBrk="1" latinLnBrk="0" hangingPunct="1">
        <a:defRPr sz="1100" kern="1200">
          <a:solidFill>
            <a:schemeClr val="tx1"/>
          </a:solidFill>
          <a:latin typeface="+mn-lt"/>
          <a:ea typeface="+mn-ea"/>
          <a:cs typeface="+mn-cs"/>
        </a:defRPr>
      </a:lvl4pPr>
      <a:lvl5pPr marL="1147938" algn="l" defTabSz="286984" rtl="0" eaLnBrk="1" latinLnBrk="0" hangingPunct="1">
        <a:defRPr sz="1100" kern="1200">
          <a:solidFill>
            <a:schemeClr val="tx1"/>
          </a:solidFill>
          <a:latin typeface="+mn-lt"/>
          <a:ea typeface="+mn-ea"/>
          <a:cs typeface="+mn-cs"/>
        </a:defRPr>
      </a:lvl5pPr>
      <a:lvl6pPr marL="1434922" algn="l" defTabSz="286984" rtl="0" eaLnBrk="1" latinLnBrk="0" hangingPunct="1">
        <a:defRPr sz="1100" kern="1200">
          <a:solidFill>
            <a:schemeClr val="tx1"/>
          </a:solidFill>
          <a:latin typeface="+mn-lt"/>
          <a:ea typeface="+mn-ea"/>
          <a:cs typeface="+mn-cs"/>
        </a:defRPr>
      </a:lvl6pPr>
      <a:lvl7pPr marL="1721907" algn="l" defTabSz="286984" rtl="0" eaLnBrk="1" latinLnBrk="0" hangingPunct="1">
        <a:defRPr sz="1100" kern="1200">
          <a:solidFill>
            <a:schemeClr val="tx1"/>
          </a:solidFill>
          <a:latin typeface="+mn-lt"/>
          <a:ea typeface="+mn-ea"/>
          <a:cs typeface="+mn-cs"/>
        </a:defRPr>
      </a:lvl7pPr>
      <a:lvl8pPr marL="2008891" algn="l" defTabSz="286984" rtl="0" eaLnBrk="1" latinLnBrk="0" hangingPunct="1">
        <a:defRPr sz="1100" kern="1200">
          <a:solidFill>
            <a:schemeClr val="tx1"/>
          </a:solidFill>
          <a:latin typeface="+mn-lt"/>
          <a:ea typeface="+mn-ea"/>
          <a:cs typeface="+mn-cs"/>
        </a:defRPr>
      </a:lvl8pPr>
      <a:lvl9pPr marL="2295876" algn="l" defTabSz="286984" rtl="0" eaLnBrk="1" latinLnBrk="0" hangingPunct="1">
        <a:defRPr sz="1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16"/>
          <p:cNvSpPr>
            <a:spLocks/>
          </p:cNvSpPr>
          <p:nvPr/>
        </p:nvSpPr>
        <p:spPr bwMode="auto">
          <a:xfrm>
            <a:off x="2803922" y="86228"/>
            <a:ext cx="3543970" cy="4971882"/>
          </a:xfrm>
          <a:prstGeom prst="rect">
            <a:avLst/>
          </a:prstGeom>
          <a:solidFill>
            <a:schemeClr val="bg2">
              <a:lumMod val="90000"/>
            </a:schemeClr>
          </a:solidFill>
          <a:ln w="12700">
            <a:solidFill>
              <a:srgbClr val="FFFFFF"/>
            </a:solidFill>
            <a:miter lim="800000"/>
            <a:headEnd/>
            <a:tailEnd/>
          </a:ln>
        </p:spPr>
        <p:txBody>
          <a:bodyPr lIns="0" tIns="0" rIns="0" bIns="0" anchor="b"/>
          <a:lstStyle/>
          <a:p>
            <a:pPr algn="ctr">
              <a:defRPr/>
            </a:pPr>
            <a:endParaRPr lang="en-US" sz="1300">
              <a:solidFill>
                <a:srgbClr val="464E55"/>
              </a:solidFill>
              <a:latin typeface="Arial" charset="0"/>
              <a:ea typeface="ＭＳ Ｐゴシック" pitchFamily="34" charset="-128"/>
              <a:cs typeface="+mn-cs"/>
              <a:sym typeface="Arial" charset="0"/>
            </a:endParaRPr>
          </a:p>
          <a:p>
            <a:pPr algn="ctr">
              <a:defRPr/>
            </a:pPr>
            <a:r>
              <a:rPr lang="en-US" sz="1300">
                <a:solidFill>
                  <a:srgbClr val="464E55"/>
                </a:solidFill>
                <a:latin typeface="Arial" charset="0"/>
                <a:ea typeface="ＭＳ Ｐゴシック" pitchFamily="34" charset="-128"/>
                <a:cs typeface="+mn-cs"/>
                <a:sym typeface="Arial" charset="0"/>
              </a:rPr>
              <a:t>Photo 2</a:t>
            </a:r>
          </a:p>
          <a:p>
            <a:pPr algn="ctr">
              <a:defRPr/>
            </a:pPr>
            <a:r>
              <a:rPr lang="en-US" sz="1300">
                <a:solidFill>
                  <a:srgbClr val="464E55"/>
                </a:solidFill>
                <a:latin typeface="Arial" charset="0"/>
                <a:ea typeface="ＭＳ Ｐゴシック" pitchFamily="34" charset="-128"/>
                <a:cs typeface="+mn-cs"/>
                <a:sym typeface="Arial" charset="0"/>
              </a:rPr>
              <a:t>5.51” x 10.31”</a:t>
            </a:r>
          </a:p>
          <a:p>
            <a:pPr algn="ctr">
              <a:defRPr/>
            </a:pPr>
            <a:r>
              <a:rPr lang="en-US" sz="1300">
                <a:solidFill>
                  <a:srgbClr val="464E55"/>
                </a:solidFill>
                <a:latin typeface="Arial" charset="0"/>
                <a:ea typeface="ＭＳ Ｐゴシック" pitchFamily="34" charset="-128"/>
                <a:cs typeface="+mn-cs"/>
                <a:sym typeface="Arial" charset="0"/>
              </a:rPr>
              <a:t>Position</a:t>
            </a:r>
          </a:p>
          <a:p>
            <a:pPr algn="ctr">
              <a:defRPr/>
            </a:pPr>
            <a:r>
              <a:rPr lang="en-US" sz="1300">
                <a:solidFill>
                  <a:srgbClr val="464E55"/>
                </a:solidFill>
                <a:latin typeface="Arial" charset="0"/>
                <a:ea typeface="ＭＳ Ｐゴシック" pitchFamily="34" charset="-128"/>
                <a:cs typeface="+mn-cs"/>
                <a:sym typeface="Arial" charset="0"/>
              </a:rPr>
              <a:t>x: 8.53”, y: .18”</a:t>
            </a:r>
          </a:p>
          <a:p>
            <a:pPr algn="ctr">
              <a:defRPr/>
            </a:pPr>
            <a:endParaRPr lang="en-US" sz="1300">
              <a:solidFill>
                <a:srgbClr val="464E55"/>
              </a:solidFill>
              <a:latin typeface="Arial" charset="0"/>
              <a:ea typeface="ＭＳ Ｐゴシック" pitchFamily="34" charset="-128"/>
              <a:cs typeface="+mn-cs"/>
              <a:sym typeface="Arial" charset="0"/>
            </a:endParaRPr>
          </a:p>
        </p:txBody>
      </p:sp>
      <p:sp>
        <p:nvSpPr>
          <p:cNvPr id="19" name="Rectangle 10"/>
          <p:cNvSpPr>
            <a:spLocks/>
          </p:cNvSpPr>
          <p:nvPr/>
        </p:nvSpPr>
        <p:spPr bwMode="auto">
          <a:xfrm>
            <a:off x="125016" y="87065"/>
            <a:ext cx="2693417" cy="4971045"/>
          </a:xfrm>
          <a:prstGeom prst="rect">
            <a:avLst/>
          </a:prstGeom>
          <a:solidFill>
            <a:schemeClr val="bg2">
              <a:lumMod val="90000"/>
            </a:schemeClr>
          </a:solidFill>
          <a:ln w="12700">
            <a:solidFill>
              <a:srgbClr val="FFFFFF"/>
            </a:solidFill>
            <a:miter lim="800000"/>
            <a:headEnd/>
            <a:tailEnd/>
          </a:ln>
        </p:spPr>
        <p:txBody>
          <a:bodyPr lIns="0" tIns="0" rIns="0" bIns="0" anchor="b"/>
          <a:lstStyle/>
          <a:p>
            <a:pPr algn="ctr">
              <a:defRPr/>
            </a:pPr>
            <a:endParaRPr lang="en-US" sz="1300">
              <a:solidFill>
                <a:srgbClr val="464E55"/>
              </a:solidFill>
              <a:latin typeface="Arial" charset="0"/>
              <a:ea typeface="ＭＳ Ｐゴシック" pitchFamily="34" charset="-128"/>
              <a:cs typeface="+mn-cs"/>
              <a:sym typeface="Arial" charset="0"/>
            </a:endParaRPr>
          </a:p>
          <a:p>
            <a:pPr algn="ctr">
              <a:defRPr/>
            </a:pPr>
            <a:r>
              <a:rPr lang="en-US" sz="1300">
                <a:solidFill>
                  <a:srgbClr val="464E55"/>
                </a:solidFill>
                <a:latin typeface="Arial" charset="0"/>
                <a:ea typeface="ＭＳ Ｐゴシック" pitchFamily="34" charset="-128"/>
                <a:cs typeface="+mn-cs"/>
                <a:sym typeface="Arial" charset="0"/>
              </a:rPr>
              <a:t>Photo 1</a:t>
            </a:r>
          </a:p>
          <a:p>
            <a:pPr algn="ctr">
              <a:defRPr/>
            </a:pPr>
            <a:r>
              <a:rPr lang="en-US" sz="1300">
                <a:solidFill>
                  <a:srgbClr val="464E55"/>
                </a:solidFill>
                <a:latin typeface="Arial" charset="0"/>
                <a:ea typeface="ＭＳ Ｐゴシック" pitchFamily="34" charset="-128"/>
                <a:cs typeface="+mn-cs"/>
                <a:sym typeface="Arial" charset="0"/>
              </a:rPr>
              <a:t>4.2” x 10.31”</a:t>
            </a:r>
          </a:p>
          <a:p>
            <a:pPr algn="ctr">
              <a:defRPr/>
            </a:pPr>
            <a:r>
              <a:rPr lang="en-US" sz="1300">
                <a:solidFill>
                  <a:srgbClr val="464E55"/>
                </a:solidFill>
                <a:latin typeface="Arial" charset="0"/>
                <a:ea typeface="ＭＳ Ｐゴシック" pitchFamily="34" charset="-128"/>
                <a:cs typeface="+mn-cs"/>
                <a:sym typeface="Arial" charset="0"/>
              </a:rPr>
              <a:t>Position</a:t>
            </a:r>
          </a:p>
          <a:p>
            <a:pPr algn="ctr">
              <a:defRPr/>
            </a:pPr>
            <a:r>
              <a:rPr lang="en-US" sz="1300">
                <a:solidFill>
                  <a:srgbClr val="464E55"/>
                </a:solidFill>
                <a:latin typeface="Arial" charset="0"/>
                <a:ea typeface="ＭＳ Ｐゴシック" pitchFamily="34" charset="-128"/>
                <a:cs typeface="+mn-cs"/>
                <a:sym typeface="Arial" charset="0"/>
              </a:rPr>
              <a:t>x: 4.36”, y: .18”</a:t>
            </a:r>
          </a:p>
          <a:p>
            <a:pPr algn="ctr">
              <a:defRPr/>
            </a:pPr>
            <a:endParaRPr lang="en-US" sz="1300">
              <a:solidFill>
                <a:srgbClr val="464E55"/>
              </a:solidFill>
              <a:latin typeface="Arial" charset="0"/>
              <a:ea typeface="ＭＳ Ｐゴシック" pitchFamily="34" charset="-128"/>
              <a:cs typeface="+mn-cs"/>
              <a:sym typeface="Arial" charset="0"/>
            </a:endParaRPr>
          </a:p>
        </p:txBody>
      </p:sp>
      <p:sp>
        <p:nvSpPr>
          <p:cNvPr id="13" name="Rectangle 3"/>
          <p:cNvSpPr>
            <a:spLocks/>
          </p:cNvSpPr>
          <p:nvPr/>
        </p:nvSpPr>
        <p:spPr bwMode="auto">
          <a:xfrm>
            <a:off x="6554391" y="86228"/>
            <a:ext cx="263426" cy="4971882"/>
          </a:xfrm>
          <a:prstGeom prst="rect">
            <a:avLst/>
          </a:prstGeom>
          <a:solidFill>
            <a:srgbClr val="DC7C2C"/>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14" name="Rectangle 5"/>
          <p:cNvSpPr>
            <a:spLocks/>
          </p:cNvSpPr>
          <p:nvPr/>
        </p:nvSpPr>
        <p:spPr bwMode="auto">
          <a:xfrm>
            <a:off x="6393656" y="86228"/>
            <a:ext cx="112738" cy="4971882"/>
          </a:xfrm>
          <a:prstGeom prst="rect">
            <a:avLst/>
          </a:prstGeom>
          <a:solidFill>
            <a:schemeClr val="accent1">
              <a:lumMod val="60000"/>
              <a:lumOff val="4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8" name="Rectangle 5"/>
          <p:cNvSpPr>
            <a:spLocks/>
          </p:cNvSpPr>
          <p:nvPr/>
        </p:nvSpPr>
        <p:spPr bwMode="auto">
          <a:xfrm>
            <a:off x="6875860" y="80367"/>
            <a:ext cx="2148706" cy="4971883"/>
          </a:xfrm>
          <a:prstGeom prst="rect">
            <a:avLst/>
          </a:prstGeom>
          <a:solidFill>
            <a:schemeClr val="accent1">
              <a:lumMod val="75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pic>
        <p:nvPicPr>
          <p:cNvPr id="3079" name="Picture 10" descr="CI_Logo_Reverse_English_French.png"/>
          <p:cNvPicPr>
            <a:picLocks noChangeAspect="1"/>
          </p:cNvPicPr>
          <p:nvPr/>
        </p:nvPicPr>
        <p:blipFill>
          <a:blip r:embed="rId4"/>
          <a:srcRect/>
          <a:stretch>
            <a:fillRect/>
          </a:stretch>
        </p:blipFill>
        <p:spPr bwMode="auto">
          <a:xfrm>
            <a:off x="7083475" y="4460379"/>
            <a:ext cx="1782589" cy="42695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2" r:id="rId1"/>
    <p:sldLayoutId id="2147483901" r:id="rId2"/>
  </p:sldLayoutIdLst>
  <p:transition>
    <p:fade/>
  </p:transition>
  <p:txStyles>
    <p:titleStyle>
      <a:lvl1pPr algn="ctr" rtl="0" eaLnBrk="0" fontAlgn="base" hangingPunct="0">
        <a:spcBef>
          <a:spcPct val="0"/>
        </a:spcBef>
        <a:spcAft>
          <a:spcPct val="0"/>
        </a:spcAft>
        <a:defRPr sz="2800" kern="1200">
          <a:solidFill>
            <a:schemeClr val="tx1"/>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2800">
          <a:solidFill>
            <a:schemeClr val="tx1"/>
          </a:solidFill>
          <a:latin typeface="Calibri" pitchFamily="34" charset="0"/>
          <a:ea typeface="ＭＳ Ｐゴシック" pitchFamily="-111" charset="-128"/>
          <a:cs typeface="ＭＳ Ｐゴシック" pitchFamily="-111" charset="-128"/>
        </a:defRPr>
      </a:lvl2pPr>
      <a:lvl3pPr algn="ctr" rtl="0" eaLnBrk="0" fontAlgn="base" hangingPunct="0">
        <a:spcBef>
          <a:spcPct val="0"/>
        </a:spcBef>
        <a:spcAft>
          <a:spcPct val="0"/>
        </a:spcAft>
        <a:defRPr sz="2800">
          <a:solidFill>
            <a:schemeClr val="tx1"/>
          </a:solidFill>
          <a:latin typeface="Calibri" pitchFamily="34" charset="0"/>
          <a:ea typeface="ＭＳ Ｐゴシック" pitchFamily="-111" charset="-128"/>
          <a:cs typeface="ＭＳ Ｐゴシック" pitchFamily="-111" charset="-128"/>
        </a:defRPr>
      </a:lvl3pPr>
      <a:lvl4pPr algn="ctr" rtl="0" eaLnBrk="0" fontAlgn="base" hangingPunct="0">
        <a:spcBef>
          <a:spcPct val="0"/>
        </a:spcBef>
        <a:spcAft>
          <a:spcPct val="0"/>
        </a:spcAft>
        <a:defRPr sz="2800">
          <a:solidFill>
            <a:schemeClr val="tx1"/>
          </a:solidFill>
          <a:latin typeface="Calibri" pitchFamily="34" charset="0"/>
          <a:ea typeface="ＭＳ Ｐゴシック" pitchFamily="-111" charset="-128"/>
          <a:cs typeface="ＭＳ Ｐゴシック" pitchFamily="-111" charset="-128"/>
        </a:defRPr>
      </a:lvl4pPr>
      <a:lvl5pPr algn="ctr" rtl="0" eaLnBrk="0" fontAlgn="base" hangingPunct="0">
        <a:spcBef>
          <a:spcPct val="0"/>
        </a:spcBef>
        <a:spcAft>
          <a:spcPct val="0"/>
        </a:spcAft>
        <a:defRPr sz="2800">
          <a:solidFill>
            <a:schemeClr val="tx1"/>
          </a:solidFill>
          <a:latin typeface="Calibri" pitchFamily="34" charset="0"/>
          <a:ea typeface="ＭＳ Ｐゴシック" pitchFamily="-111" charset="-128"/>
          <a:cs typeface="ＭＳ Ｐゴシック" pitchFamily="-111" charset="-128"/>
        </a:defRPr>
      </a:lvl5pPr>
      <a:lvl6pPr marL="286984" algn="ctr" rtl="0" fontAlgn="base">
        <a:spcBef>
          <a:spcPct val="0"/>
        </a:spcBef>
        <a:spcAft>
          <a:spcPct val="0"/>
        </a:spcAft>
        <a:defRPr sz="2800">
          <a:solidFill>
            <a:schemeClr val="tx1"/>
          </a:solidFill>
          <a:latin typeface="Calibri" pitchFamily="34" charset="0"/>
        </a:defRPr>
      </a:lvl6pPr>
      <a:lvl7pPr marL="573969" algn="ctr" rtl="0" fontAlgn="base">
        <a:spcBef>
          <a:spcPct val="0"/>
        </a:spcBef>
        <a:spcAft>
          <a:spcPct val="0"/>
        </a:spcAft>
        <a:defRPr sz="2800">
          <a:solidFill>
            <a:schemeClr val="tx1"/>
          </a:solidFill>
          <a:latin typeface="Calibri" pitchFamily="34" charset="0"/>
        </a:defRPr>
      </a:lvl7pPr>
      <a:lvl8pPr marL="860953" algn="ctr" rtl="0" fontAlgn="base">
        <a:spcBef>
          <a:spcPct val="0"/>
        </a:spcBef>
        <a:spcAft>
          <a:spcPct val="0"/>
        </a:spcAft>
        <a:defRPr sz="2800">
          <a:solidFill>
            <a:schemeClr val="tx1"/>
          </a:solidFill>
          <a:latin typeface="Calibri" pitchFamily="34" charset="0"/>
        </a:defRPr>
      </a:lvl8pPr>
      <a:lvl9pPr marL="1147938" algn="ctr" rtl="0" fontAlgn="base">
        <a:spcBef>
          <a:spcPct val="0"/>
        </a:spcBef>
        <a:spcAft>
          <a:spcPct val="0"/>
        </a:spcAft>
        <a:defRPr sz="2800">
          <a:solidFill>
            <a:schemeClr val="tx1"/>
          </a:solidFill>
          <a:latin typeface="Calibri" pitchFamily="34" charset="0"/>
        </a:defRPr>
      </a:lvl9pPr>
    </p:titleStyle>
    <p:bodyStyle>
      <a:lvl1pPr marL="215238" indent="-215238"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ＭＳ Ｐゴシック" pitchFamily="-111" charset="-128"/>
        </a:defRPr>
      </a:lvl1pPr>
      <a:lvl2pPr marL="466350" indent="-179365" algn="l" rtl="0" eaLnBrk="0" fontAlgn="base" hangingPunct="0">
        <a:spcBef>
          <a:spcPct val="20000"/>
        </a:spcBef>
        <a:spcAft>
          <a:spcPct val="0"/>
        </a:spcAft>
        <a:buFont typeface="Arial" pitchFamily="34" charset="0"/>
        <a:buChar char="–"/>
        <a:defRPr sz="1800" kern="1200">
          <a:solidFill>
            <a:schemeClr val="tx1"/>
          </a:solidFill>
          <a:latin typeface="+mn-lt"/>
          <a:ea typeface="ＭＳ Ｐゴシック" pitchFamily="-111" charset="-128"/>
          <a:cs typeface="ＭＳ Ｐゴシック"/>
        </a:defRPr>
      </a:lvl2pPr>
      <a:lvl3pPr marL="717461" indent="-143492" algn="l" rtl="0" eaLnBrk="0" fontAlgn="base" hangingPunct="0">
        <a:spcBef>
          <a:spcPct val="20000"/>
        </a:spcBef>
        <a:spcAft>
          <a:spcPct val="0"/>
        </a:spcAft>
        <a:buFont typeface="Arial" pitchFamily="34" charset="0"/>
        <a:buChar char="•"/>
        <a:defRPr sz="1500" kern="1200">
          <a:solidFill>
            <a:schemeClr val="tx1"/>
          </a:solidFill>
          <a:latin typeface="+mn-lt"/>
          <a:ea typeface="ＭＳ Ｐゴシック" pitchFamily="-111" charset="-128"/>
          <a:cs typeface="ＭＳ Ｐゴシック"/>
        </a:defRPr>
      </a:lvl3pPr>
      <a:lvl4pPr marL="1004446" indent="-143492" algn="l" rtl="0" eaLnBrk="0" fontAlgn="base" hangingPunct="0">
        <a:spcBef>
          <a:spcPct val="20000"/>
        </a:spcBef>
        <a:spcAft>
          <a:spcPct val="0"/>
        </a:spcAft>
        <a:buFont typeface="Arial" pitchFamily="34" charset="0"/>
        <a:buChar char="–"/>
        <a:defRPr sz="1300" kern="1200">
          <a:solidFill>
            <a:schemeClr val="tx1"/>
          </a:solidFill>
          <a:latin typeface="+mn-lt"/>
          <a:ea typeface="ＭＳ Ｐゴシック" pitchFamily="-111" charset="-128"/>
          <a:cs typeface="ＭＳ Ｐゴシック"/>
        </a:defRPr>
      </a:lvl4pPr>
      <a:lvl5pPr marL="1291430" indent="-143492" algn="l" rtl="0" eaLnBrk="0" fontAlgn="base" hangingPunct="0">
        <a:spcBef>
          <a:spcPct val="20000"/>
        </a:spcBef>
        <a:spcAft>
          <a:spcPct val="0"/>
        </a:spcAft>
        <a:buFont typeface="Arial" pitchFamily="34" charset="0"/>
        <a:buChar char="»"/>
        <a:defRPr sz="1300" kern="1200">
          <a:solidFill>
            <a:schemeClr val="tx1"/>
          </a:solidFill>
          <a:latin typeface="+mn-lt"/>
          <a:ea typeface="ＭＳ Ｐゴシック" pitchFamily="-111" charset="-128"/>
          <a:cs typeface="ＭＳ Ｐゴシック"/>
        </a:defRPr>
      </a:lvl5pPr>
      <a:lvl6pPr marL="1578414"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865399"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152383"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439368"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573969" rtl="0" eaLnBrk="1" latinLnBrk="0" hangingPunct="1">
        <a:defRPr sz="1100" kern="1200">
          <a:solidFill>
            <a:schemeClr val="tx1"/>
          </a:solidFill>
          <a:latin typeface="+mn-lt"/>
          <a:ea typeface="+mn-ea"/>
          <a:cs typeface="+mn-cs"/>
        </a:defRPr>
      </a:lvl1pPr>
      <a:lvl2pPr marL="286984" algn="l" defTabSz="573969" rtl="0" eaLnBrk="1" latinLnBrk="0" hangingPunct="1">
        <a:defRPr sz="1100" kern="1200">
          <a:solidFill>
            <a:schemeClr val="tx1"/>
          </a:solidFill>
          <a:latin typeface="+mn-lt"/>
          <a:ea typeface="+mn-ea"/>
          <a:cs typeface="+mn-cs"/>
        </a:defRPr>
      </a:lvl2pPr>
      <a:lvl3pPr marL="573969" algn="l" defTabSz="573969" rtl="0" eaLnBrk="1" latinLnBrk="0" hangingPunct="1">
        <a:defRPr sz="1100" kern="1200">
          <a:solidFill>
            <a:schemeClr val="tx1"/>
          </a:solidFill>
          <a:latin typeface="+mn-lt"/>
          <a:ea typeface="+mn-ea"/>
          <a:cs typeface="+mn-cs"/>
        </a:defRPr>
      </a:lvl3pPr>
      <a:lvl4pPr marL="860953" algn="l" defTabSz="573969" rtl="0" eaLnBrk="1" latinLnBrk="0" hangingPunct="1">
        <a:defRPr sz="1100" kern="1200">
          <a:solidFill>
            <a:schemeClr val="tx1"/>
          </a:solidFill>
          <a:latin typeface="+mn-lt"/>
          <a:ea typeface="+mn-ea"/>
          <a:cs typeface="+mn-cs"/>
        </a:defRPr>
      </a:lvl4pPr>
      <a:lvl5pPr marL="1147938" algn="l" defTabSz="573969" rtl="0" eaLnBrk="1" latinLnBrk="0" hangingPunct="1">
        <a:defRPr sz="1100" kern="1200">
          <a:solidFill>
            <a:schemeClr val="tx1"/>
          </a:solidFill>
          <a:latin typeface="+mn-lt"/>
          <a:ea typeface="+mn-ea"/>
          <a:cs typeface="+mn-cs"/>
        </a:defRPr>
      </a:lvl5pPr>
      <a:lvl6pPr marL="1434922" algn="l" defTabSz="573969" rtl="0" eaLnBrk="1" latinLnBrk="0" hangingPunct="1">
        <a:defRPr sz="1100" kern="1200">
          <a:solidFill>
            <a:schemeClr val="tx1"/>
          </a:solidFill>
          <a:latin typeface="+mn-lt"/>
          <a:ea typeface="+mn-ea"/>
          <a:cs typeface="+mn-cs"/>
        </a:defRPr>
      </a:lvl6pPr>
      <a:lvl7pPr marL="1721907" algn="l" defTabSz="573969" rtl="0" eaLnBrk="1" latinLnBrk="0" hangingPunct="1">
        <a:defRPr sz="1100" kern="1200">
          <a:solidFill>
            <a:schemeClr val="tx1"/>
          </a:solidFill>
          <a:latin typeface="+mn-lt"/>
          <a:ea typeface="+mn-ea"/>
          <a:cs typeface="+mn-cs"/>
        </a:defRPr>
      </a:lvl7pPr>
      <a:lvl8pPr marL="2008891" algn="l" defTabSz="573969" rtl="0" eaLnBrk="1" latinLnBrk="0" hangingPunct="1">
        <a:defRPr sz="1100" kern="1200">
          <a:solidFill>
            <a:schemeClr val="tx1"/>
          </a:solidFill>
          <a:latin typeface="+mn-lt"/>
          <a:ea typeface="+mn-ea"/>
          <a:cs typeface="+mn-cs"/>
        </a:defRPr>
      </a:lvl8pPr>
      <a:lvl9pPr marL="2295876" algn="l" defTabSz="573969" rtl="0" eaLnBrk="1" latinLnBrk="0" hangingPunct="1">
        <a:defRPr sz="1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5"/>
          <p:cNvSpPr>
            <a:spLocks/>
          </p:cNvSpPr>
          <p:nvPr/>
        </p:nvSpPr>
        <p:spPr bwMode="auto">
          <a:xfrm>
            <a:off x="2857500" y="86228"/>
            <a:ext cx="112738" cy="4971882"/>
          </a:xfrm>
          <a:prstGeom prst="rect">
            <a:avLst/>
          </a:prstGeom>
          <a:solidFill>
            <a:schemeClr val="accent1">
              <a:lumMod val="60000"/>
              <a:lumOff val="4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10" name="Rectangle 5"/>
          <p:cNvSpPr>
            <a:spLocks/>
          </p:cNvSpPr>
          <p:nvPr/>
        </p:nvSpPr>
        <p:spPr bwMode="auto">
          <a:xfrm>
            <a:off x="3018235" y="80367"/>
            <a:ext cx="6006331" cy="4971883"/>
          </a:xfrm>
          <a:prstGeom prst="rect">
            <a:avLst/>
          </a:prstGeom>
          <a:solidFill>
            <a:schemeClr val="accent1">
              <a:lumMod val="75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11" name="Rectangle 10"/>
          <p:cNvSpPr>
            <a:spLocks/>
          </p:cNvSpPr>
          <p:nvPr/>
        </p:nvSpPr>
        <p:spPr bwMode="auto">
          <a:xfrm>
            <a:off x="125016" y="87065"/>
            <a:ext cx="2693417" cy="4971045"/>
          </a:xfrm>
          <a:prstGeom prst="rect">
            <a:avLst/>
          </a:prstGeom>
          <a:solidFill>
            <a:schemeClr val="bg2">
              <a:lumMod val="90000"/>
            </a:schemeClr>
          </a:solidFill>
          <a:ln w="12700">
            <a:noFill/>
            <a:miter lim="800000"/>
            <a:headEnd/>
            <a:tailEnd/>
          </a:ln>
        </p:spPr>
        <p:txBody>
          <a:bodyPr lIns="0" tIns="0" rIns="0" bIns="0" anchor="b"/>
          <a:lstStyle/>
          <a:p>
            <a:pPr algn="ctr">
              <a:defRPr/>
            </a:pPr>
            <a:r>
              <a:rPr lang="en-US" sz="1300">
                <a:solidFill>
                  <a:srgbClr val="464E55"/>
                </a:solidFill>
                <a:latin typeface="Arial" charset="0"/>
                <a:ea typeface="ＭＳ Ｐゴシック" pitchFamily="34" charset="-128"/>
                <a:cs typeface="+mn-cs"/>
                <a:sym typeface="Arial" charset="0"/>
              </a:rPr>
              <a:t>Photo 1</a:t>
            </a:r>
          </a:p>
          <a:p>
            <a:pPr algn="ctr">
              <a:defRPr/>
            </a:pPr>
            <a:r>
              <a:rPr lang="en-US" sz="1300">
                <a:solidFill>
                  <a:srgbClr val="464E55"/>
                </a:solidFill>
                <a:latin typeface="Arial" charset="0"/>
                <a:ea typeface="ＭＳ Ｐゴシック" pitchFamily="34" charset="-128"/>
                <a:cs typeface="+mn-cs"/>
                <a:sym typeface="Arial" charset="0"/>
              </a:rPr>
              <a:t>4.2” x 10.31”</a:t>
            </a:r>
          </a:p>
          <a:p>
            <a:pPr algn="ctr">
              <a:defRPr/>
            </a:pPr>
            <a:r>
              <a:rPr lang="en-US" sz="1300">
                <a:solidFill>
                  <a:srgbClr val="464E55"/>
                </a:solidFill>
                <a:latin typeface="Arial" charset="0"/>
                <a:ea typeface="ＭＳ Ｐゴシック" pitchFamily="34" charset="-128"/>
                <a:cs typeface="+mn-cs"/>
                <a:sym typeface="Arial" charset="0"/>
              </a:rPr>
              <a:t>Position</a:t>
            </a:r>
          </a:p>
          <a:p>
            <a:pPr algn="ctr">
              <a:defRPr/>
            </a:pPr>
            <a:r>
              <a:rPr lang="en-US" sz="1300">
                <a:solidFill>
                  <a:srgbClr val="464E55"/>
                </a:solidFill>
                <a:latin typeface="Arial" charset="0"/>
                <a:ea typeface="ＭＳ Ｐゴシック" pitchFamily="34" charset="-128"/>
                <a:cs typeface="+mn-cs"/>
                <a:sym typeface="Arial" charset="0"/>
              </a:rPr>
              <a:t>x: 8.74”, y: .18”</a:t>
            </a:r>
          </a:p>
          <a:p>
            <a:pPr algn="ctr">
              <a:defRPr/>
            </a:pPr>
            <a:endParaRPr lang="en-US" sz="1300">
              <a:solidFill>
                <a:srgbClr val="464E55"/>
              </a:solidFill>
              <a:latin typeface="Arial" charset="0"/>
              <a:ea typeface="ＭＳ Ｐゴシック" pitchFamily="34" charset="-128"/>
              <a:cs typeface="+mn-cs"/>
              <a:sym typeface="Arial" charset="0"/>
            </a:endParaRPr>
          </a:p>
        </p:txBody>
      </p:sp>
    </p:spTree>
  </p:cSld>
  <p:clrMap bg1="lt1" tx1="dk1" bg2="lt2" tx2="dk2" accent1="accent1" accent2="accent2" accent3="accent3" accent4="accent4" accent5="accent5" accent6="accent6" hlink="hlink" folHlink="folHlink"/>
  <p:sldLayoutIdLst>
    <p:sldLayoutId id="2147483883" r:id="rId1"/>
    <p:sldLayoutId id="2147483895" r:id="rId2"/>
  </p:sldLayoutIdLst>
  <p:transition>
    <p:fade/>
  </p:transition>
  <p:txStyles>
    <p:titleStyle>
      <a:lvl1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1pPr>
      <a:lvl2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2pPr>
      <a:lvl3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3pPr>
      <a:lvl4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4pPr>
      <a:lvl5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5pPr>
      <a:lvl6pPr marL="286984" algn="l" rtl="0" fontAlgn="base">
        <a:spcBef>
          <a:spcPct val="0"/>
        </a:spcBef>
        <a:spcAft>
          <a:spcPct val="0"/>
        </a:spcAft>
        <a:defRPr sz="3600">
          <a:solidFill>
            <a:srgbClr val="FFFFFF"/>
          </a:solidFill>
          <a:latin typeface="Helvetica Neue Light" pitchFamily="-107" charset="0"/>
          <a:sym typeface="Helvetica Neue Light" pitchFamily="-107" charset="0"/>
        </a:defRPr>
      </a:lvl6pPr>
      <a:lvl7pPr marL="573969" algn="l" rtl="0" fontAlgn="base">
        <a:spcBef>
          <a:spcPct val="0"/>
        </a:spcBef>
        <a:spcAft>
          <a:spcPct val="0"/>
        </a:spcAft>
        <a:defRPr sz="3600">
          <a:solidFill>
            <a:srgbClr val="FFFFFF"/>
          </a:solidFill>
          <a:latin typeface="Helvetica Neue Light" pitchFamily="-107" charset="0"/>
          <a:sym typeface="Helvetica Neue Light" pitchFamily="-107" charset="0"/>
        </a:defRPr>
      </a:lvl7pPr>
      <a:lvl8pPr marL="860953" algn="l" rtl="0" fontAlgn="base">
        <a:spcBef>
          <a:spcPct val="0"/>
        </a:spcBef>
        <a:spcAft>
          <a:spcPct val="0"/>
        </a:spcAft>
        <a:defRPr sz="3600">
          <a:solidFill>
            <a:srgbClr val="FFFFFF"/>
          </a:solidFill>
          <a:latin typeface="Helvetica Neue Light" pitchFamily="-107" charset="0"/>
          <a:sym typeface="Helvetica Neue Light" pitchFamily="-107" charset="0"/>
        </a:defRPr>
      </a:lvl8pPr>
      <a:lvl9pPr marL="1147938" algn="l" rtl="0" fontAlgn="base">
        <a:spcBef>
          <a:spcPct val="0"/>
        </a:spcBef>
        <a:spcAft>
          <a:spcPct val="0"/>
        </a:spcAft>
        <a:defRPr sz="3600">
          <a:solidFill>
            <a:srgbClr val="FFFFFF"/>
          </a:solidFill>
          <a:latin typeface="Helvetica Neue Light" pitchFamily="-107" charset="0"/>
          <a:sym typeface="Helvetica Neue Light" pitchFamily="-107" charset="0"/>
        </a:defRPr>
      </a:lvl9pPr>
    </p:titleStyle>
    <p:bodyStyle>
      <a:lvl1pPr marL="215238" indent="-215238" algn="l" rtl="0" eaLnBrk="0" fontAlgn="base" hangingPunct="0">
        <a:spcBef>
          <a:spcPct val="0"/>
        </a:spcBef>
        <a:spcAft>
          <a:spcPct val="0"/>
        </a:spcAft>
        <a:defRPr sz="1800">
          <a:solidFill>
            <a:srgbClr val="FFFFFF"/>
          </a:solidFill>
          <a:latin typeface="Arial" charset="0"/>
          <a:ea typeface="ＭＳ Ｐゴシック" pitchFamily="-109" charset="-128"/>
          <a:cs typeface="ＭＳ Ｐゴシック" pitchFamily="-109" charset="-128"/>
          <a:sym typeface="Arial" pitchFamily="34" charset="0"/>
        </a:defRPr>
      </a:lvl1pPr>
      <a:lvl2pPr marL="143492"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2pPr>
      <a:lvl3pPr marL="263069"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3pPr>
      <a:lvl4pPr marL="406561"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4pPr>
      <a:lvl5pPr marL="550054" indent="-143492" algn="l" rtl="0" eaLnBrk="0" fontAlgn="base" hangingPunct="0">
        <a:spcBef>
          <a:spcPct val="0"/>
        </a:spcBef>
        <a:spcAft>
          <a:spcPct val="0"/>
        </a:spcAft>
        <a:buSzPct val="46000"/>
        <a:defRPr sz="1300">
          <a:solidFill>
            <a:srgbClr val="FFFFFF"/>
          </a:solidFill>
          <a:latin typeface="Arial" charset="0"/>
          <a:ea typeface="ＭＳ Ｐゴシック" pitchFamily="-107" charset="-128"/>
          <a:cs typeface="ＭＳ Ｐゴシック"/>
          <a:sym typeface="Arial" pitchFamily="34" charset="0"/>
        </a:defRPr>
      </a:lvl5pPr>
      <a:lvl6pPr marL="837038"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6pPr>
      <a:lvl7pPr marL="1124022"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7pPr>
      <a:lvl8pPr marL="1411007"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8pPr>
      <a:lvl9pPr marL="1697991"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9pPr>
    </p:bodyStyle>
    <p:otherStyle>
      <a:defPPr>
        <a:defRPr lang="en-US"/>
      </a:defPPr>
      <a:lvl1pPr marL="0" algn="l" defTabSz="286984" rtl="0" eaLnBrk="1" latinLnBrk="0" hangingPunct="1">
        <a:defRPr sz="1100" kern="1200">
          <a:solidFill>
            <a:schemeClr val="tx1"/>
          </a:solidFill>
          <a:latin typeface="+mn-lt"/>
          <a:ea typeface="+mn-ea"/>
          <a:cs typeface="+mn-cs"/>
        </a:defRPr>
      </a:lvl1pPr>
      <a:lvl2pPr marL="286984" algn="l" defTabSz="286984" rtl="0" eaLnBrk="1" latinLnBrk="0" hangingPunct="1">
        <a:defRPr sz="1100" kern="1200">
          <a:solidFill>
            <a:schemeClr val="tx1"/>
          </a:solidFill>
          <a:latin typeface="+mn-lt"/>
          <a:ea typeface="+mn-ea"/>
          <a:cs typeface="+mn-cs"/>
        </a:defRPr>
      </a:lvl2pPr>
      <a:lvl3pPr marL="573969" algn="l" defTabSz="286984" rtl="0" eaLnBrk="1" latinLnBrk="0" hangingPunct="1">
        <a:defRPr sz="1100" kern="1200">
          <a:solidFill>
            <a:schemeClr val="tx1"/>
          </a:solidFill>
          <a:latin typeface="+mn-lt"/>
          <a:ea typeface="+mn-ea"/>
          <a:cs typeface="+mn-cs"/>
        </a:defRPr>
      </a:lvl3pPr>
      <a:lvl4pPr marL="860953" algn="l" defTabSz="286984" rtl="0" eaLnBrk="1" latinLnBrk="0" hangingPunct="1">
        <a:defRPr sz="1100" kern="1200">
          <a:solidFill>
            <a:schemeClr val="tx1"/>
          </a:solidFill>
          <a:latin typeface="+mn-lt"/>
          <a:ea typeface="+mn-ea"/>
          <a:cs typeface="+mn-cs"/>
        </a:defRPr>
      </a:lvl4pPr>
      <a:lvl5pPr marL="1147938" algn="l" defTabSz="286984" rtl="0" eaLnBrk="1" latinLnBrk="0" hangingPunct="1">
        <a:defRPr sz="1100" kern="1200">
          <a:solidFill>
            <a:schemeClr val="tx1"/>
          </a:solidFill>
          <a:latin typeface="+mn-lt"/>
          <a:ea typeface="+mn-ea"/>
          <a:cs typeface="+mn-cs"/>
        </a:defRPr>
      </a:lvl5pPr>
      <a:lvl6pPr marL="1434922" algn="l" defTabSz="286984" rtl="0" eaLnBrk="1" latinLnBrk="0" hangingPunct="1">
        <a:defRPr sz="1100" kern="1200">
          <a:solidFill>
            <a:schemeClr val="tx1"/>
          </a:solidFill>
          <a:latin typeface="+mn-lt"/>
          <a:ea typeface="+mn-ea"/>
          <a:cs typeface="+mn-cs"/>
        </a:defRPr>
      </a:lvl6pPr>
      <a:lvl7pPr marL="1721907" algn="l" defTabSz="286984" rtl="0" eaLnBrk="1" latinLnBrk="0" hangingPunct="1">
        <a:defRPr sz="1100" kern="1200">
          <a:solidFill>
            <a:schemeClr val="tx1"/>
          </a:solidFill>
          <a:latin typeface="+mn-lt"/>
          <a:ea typeface="+mn-ea"/>
          <a:cs typeface="+mn-cs"/>
        </a:defRPr>
      </a:lvl7pPr>
      <a:lvl8pPr marL="2008891" algn="l" defTabSz="286984" rtl="0" eaLnBrk="1" latinLnBrk="0" hangingPunct="1">
        <a:defRPr sz="1100" kern="1200">
          <a:solidFill>
            <a:schemeClr val="tx1"/>
          </a:solidFill>
          <a:latin typeface="+mn-lt"/>
          <a:ea typeface="+mn-ea"/>
          <a:cs typeface="+mn-cs"/>
        </a:defRPr>
      </a:lvl8pPr>
      <a:lvl9pPr marL="2295876" algn="l" defTabSz="286984" rtl="0" eaLnBrk="1" latinLnBrk="0" hangingPunct="1">
        <a:defRPr sz="1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30" name="Rectangle 10"/>
          <p:cNvSpPr>
            <a:spLocks/>
          </p:cNvSpPr>
          <p:nvPr/>
        </p:nvSpPr>
        <p:spPr bwMode="auto">
          <a:xfrm>
            <a:off x="125016" y="87065"/>
            <a:ext cx="2693417" cy="4971045"/>
          </a:xfrm>
          <a:prstGeom prst="rect">
            <a:avLst/>
          </a:prstGeom>
          <a:solidFill>
            <a:schemeClr val="bg2">
              <a:lumMod val="90000"/>
            </a:schemeClr>
          </a:solidFill>
          <a:ln w="12700">
            <a:noFill/>
            <a:miter lim="800000"/>
            <a:headEnd/>
            <a:tailEnd/>
          </a:ln>
        </p:spPr>
        <p:txBody>
          <a:bodyPr lIns="0" tIns="0" rIns="0" bIns="0" anchor="b"/>
          <a:lstStyle/>
          <a:p>
            <a:pPr algn="ctr">
              <a:defRPr/>
            </a:pPr>
            <a:r>
              <a:rPr lang="en-US" sz="1300">
                <a:solidFill>
                  <a:srgbClr val="464E55"/>
                </a:solidFill>
                <a:latin typeface="Arial" charset="0"/>
                <a:ea typeface="ＭＳ Ｐゴシック" pitchFamily="34" charset="-128"/>
                <a:cs typeface="+mn-cs"/>
                <a:sym typeface="Arial" charset="0"/>
              </a:rPr>
              <a:t>Photo 1</a:t>
            </a:r>
          </a:p>
          <a:p>
            <a:pPr algn="ctr">
              <a:defRPr/>
            </a:pPr>
            <a:r>
              <a:rPr lang="en-US" sz="1300">
                <a:solidFill>
                  <a:srgbClr val="464E55"/>
                </a:solidFill>
                <a:latin typeface="Arial" charset="0"/>
                <a:ea typeface="ＭＳ Ｐゴシック" pitchFamily="34" charset="-128"/>
                <a:cs typeface="+mn-cs"/>
                <a:sym typeface="Arial" charset="0"/>
              </a:rPr>
              <a:t>4.2” x 10.31”</a:t>
            </a:r>
          </a:p>
          <a:p>
            <a:pPr algn="ctr">
              <a:defRPr/>
            </a:pPr>
            <a:r>
              <a:rPr lang="en-US" sz="1300">
                <a:solidFill>
                  <a:srgbClr val="464E55"/>
                </a:solidFill>
                <a:latin typeface="Arial" charset="0"/>
                <a:ea typeface="ＭＳ Ｐゴシック" pitchFamily="34" charset="-128"/>
                <a:cs typeface="+mn-cs"/>
                <a:sym typeface="Arial" charset="0"/>
              </a:rPr>
              <a:t>Position</a:t>
            </a:r>
          </a:p>
          <a:p>
            <a:pPr algn="ctr">
              <a:defRPr/>
            </a:pPr>
            <a:r>
              <a:rPr lang="en-US" sz="1300">
                <a:solidFill>
                  <a:srgbClr val="464E55"/>
                </a:solidFill>
                <a:latin typeface="Arial" charset="0"/>
                <a:ea typeface="ＭＳ Ｐゴシック" pitchFamily="34" charset="-128"/>
                <a:cs typeface="+mn-cs"/>
                <a:sym typeface="Arial" charset="0"/>
              </a:rPr>
              <a:t>x: 8.74”, y: .18”</a:t>
            </a:r>
          </a:p>
          <a:p>
            <a:pPr algn="ctr">
              <a:defRPr/>
            </a:pPr>
            <a:endParaRPr lang="en-US" sz="1300">
              <a:solidFill>
                <a:srgbClr val="464E55"/>
              </a:solidFill>
              <a:latin typeface="Arial" charset="0"/>
              <a:ea typeface="ＭＳ Ｐゴシック" pitchFamily="34" charset="-128"/>
              <a:cs typeface="+mn-cs"/>
              <a:sym typeface="Arial" charset="0"/>
            </a:endParaRPr>
          </a:p>
        </p:txBody>
      </p:sp>
      <p:sp>
        <p:nvSpPr>
          <p:cNvPr id="12" name="Rectangle 5"/>
          <p:cNvSpPr>
            <a:spLocks/>
          </p:cNvSpPr>
          <p:nvPr/>
        </p:nvSpPr>
        <p:spPr bwMode="auto">
          <a:xfrm>
            <a:off x="3018235" y="80367"/>
            <a:ext cx="6006331" cy="4971883"/>
          </a:xfrm>
          <a:prstGeom prst="rect">
            <a:avLst/>
          </a:prstGeom>
          <a:solidFill>
            <a:schemeClr val="accent4">
              <a:lumMod val="5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13" name="Rectangle 5"/>
          <p:cNvSpPr>
            <a:spLocks/>
          </p:cNvSpPr>
          <p:nvPr/>
        </p:nvSpPr>
        <p:spPr bwMode="auto">
          <a:xfrm>
            <a:off x="2857500" y="86228"/>
            <a:ext cx="112738" cy="4971882"/>
          </a:xfrm>
          <a:prstGeom prst="rect">
            <a:avLst/>
          </a:prstGeom>
          <a:solidFill>
            <a:srgbClr val="4B871C"/>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Tree>
  </p:cSld>
  <p:clrMap bg1="lt1" tx1="dk1" bg2="lt2" tx2="dk2" accent1="accent1" accent2="accent2" accent3="accent3" accent4="accent4" accent5="accent5" accent6="accent6" hlink="hlink" folHlink="folHlink"/>
  <p:sldLayoutIdLst>
    <p:sldLayoutId id="2147483884" r:id="rId1"/>
  </p:sldLayoutIdLst>
  <p:transition>
    <p:fade/>
  </p:transition>
  <p:txStyles>
    <p:titleStyle>
      <a:lvl1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1pPr>
      <a:lvl2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2pPr>
      <a:lvl3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3pPr>
      <a:lvl4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4pPr>
      <a:lvl5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5pPr>
      <a:lvl6pPr marL="286984" algn="l" rtl="0" fontAlgn="base">
        <a:spcBef>
          <a:spcPct val="0"/>
        </a:spcBef>
        <a:spcAft>
          <a:spcPct val="0"/>
        </a:spcAft>
        <a:defRPr sz="3600">
          <a:solidFill>
            <a:srgbClr val="FFFFFF"/>
          </a:solidFill>
          <a:latin typeface="Helvetica Neue Light" pitchFamily="-107" charset="0"/>
          <a:sym typeface="Helvetica Neue Light" pitchFamily="-107" charset="0"/>
        </a:defRPr>
      </a:lvl6pPr>
      <a:lvl7pPr marL="573969" algn="l" rtl="0" fontAlgn="base">
        <a:spcBef>
          <a:spcPct val="0"/>
        </a:spcBef>
        <a:spcAft>
          <a:spcPct val="0"/>
        </a:spcAft>
        <a:defRPr sz="3600">
          <a:solidFill>
            <a:srgbClr val="FFFFFF"/>
          </a:solidFill>
          <a:latin typeface="Helvetica Neue Light" pitchFamily="-107" charset="0"/>
          <a:sym typeface="Helvetica Neue Light" pitchFamily="-107" charset="0"/>
        </a:defRPr>
      </a:lvl7pPr>
      <a:lvl8pPr marL="860953" algn="l" rtl="0" fontAlgn="base">
        <a:spcBef>
          <a:spcPct val="0"/>
        </a:spcBef>
        <a:spcAft>
          <a:spcPct val="0"/>
        </a:spcAft>
        <a:defRPr sz="3600">
          <a:solidFill>
            <a:srgbClr val="FFFFFF"/>
          </a:solidFill>
          <a:latin typeface="Helvetica Neue Light" pitchFamily="-107" charset="0"/>
          <a:sym typeface="Helvetica Neue Light" pitchFamily="-107" charset="0"/>
        </a:defRPr>
      </a:lvl8pPr>
      <a:lvl9pPr marL="1147938" algn="l" rtl="0" fontAlgn="base">
        <a:spcBef>
          <a:spcPct val="0"/>
        </a:spcBef>
        <a:spcAft>
          <a:spcPct val="0"/>
        </a:spcAft>
        <a:defRPr sz="3600">
          <a:solidFill>
            <a:srgbClr val="FFFFFF"/>
          </a:solidFill>
          <a:latin typeface="Helvetica Neue Light" pitchFamily="-107" charset="0"/>
          <a:sym typeface="Helvetica Neue Light" pitchFamily="-107" charset="0"/>
        </a:defRPr>
      </a:lvl9pPr>
    </p:titleStyle>
    <p:bodyStyle>
      <a:lvl1pPr marL="215238" indent="-215238" algn="l" rtl="0" eaLnBrk="0" fontAlgn="base" hangingPunct="0">
        <a:spcBef>
          <a:spcPct val="0"/>
        </a:spcBef>
        <a:spcAft>
          <a:spcPct val="0"/>
        </a:spcAft>
        <a:defRPr sz="1800">
          <a:solidFill>
            <a:srgbClr val="FFFFFF"/>
          </a:solidFill>
          <a:latin typeface="Arial" charset="0"/>
          <a:ea typeface="ＭＳ Ｐゴシック" pitchFamily="-109" charset="-128"/>
          <a:cs typeface="ＭＳ Ｐゴシック" pitchFamily="-109" charset="-128"/>
          <a:sym typeface="Arial" pitchFamily="34" charset="0"/>
        </a:defRPr>
      </a:lvl1pPr>
      <a:lvl2pPr marL="143492"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2pPr>
      <a:lvl3pPr marL="263069"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3pPr>
      <a:lvl4pPr marL="406561"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4pPr>
      <a:lvl5pPr marL="550054" indent="-143492" algn="l" rtl="0" eaLnBrk="0" fontAlgn="base" hangingPunct="0">
        <a:spcBef>
          <a:spcPct val="0"/>
        </a:spcBef>
        <a:spcAft>
          <a:spcPct val="0"/>
        </a:spcAft>
        <a:buSzPct val="46000"/>
        <a:defRPr sz="1300">
          <a:solidFill>
            <a:srgbClr val="FFFFFF"/>
          </a:solidFill>
          <a:latin typeface="Arial" charset="0"/>
          <a:ea typeface="ＭＳ Ｐゴシック" pitchFamily="-107" charset="-128"/>
          <a:cs typeface="ＭＳ Ｐゴシック"/>
          <a:sym typeface="Arial" pitchFamily="34" charset="0"/>
        </a:defRPr>
      </a:lvl5pPr>
      <a:lvl6pPr marL="837038"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6pPr>
      <a:lvl7pPr marL="1124022"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7pPr>
      <a:lvl8pPr marL="1411007"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8pPr>
      <a:lvl9pPr marL="1697991"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9pPr>
    </p:bodyStyle>
    <p:otherStyle>
      <a:defPPr>
        <a:defRPr lang="en-US"/>
      </a:defPPr>
      <a:lvl1pPr marL="0" algn="l" defTabSz="286984" rtl="0" eaLnBrk="1" latinLnBrk="0" hangingPunct="1">
        <a:defRPr sz="1100" kern="1200">
          <a:solidFill>
            <a:schemeClr val="tx1"/>
          </a:solidFill>
          <a:latin typeface="+mn-lt"/>
          <a:ea typeface="+mn-ea"/>
          <a:cs typeface="+mn-cs"/>
        </a:defRPr>
      </a:lvl1pPr>
      <a:lvl2pPr marL="286984" algn="l" defTabSz="286984" rtl="0" eaLnBrk="1" latinLnBrk="0" hangingPunct="1">
        <a:defRPr sz="1100" kern="1200">
          <a:solidFill>
            <a:schemeClr val="tx1"/>
          </a:solidFill>
          <a:latin typeface="+mn-lt"/>
          <a:ea typeface="+mn-ea"/>
          <a:cs typeface="+mn-cs"/>
        </a:defRPr>
      </a:lvl2pPr>
      <a:lvl3pPr marL="573969" algn="l" defTabSz="286984" rtl="0" eaLnBrk="1" latinLnBrk="0" hangingPunct="1">
        <a:defRPr sz="1100" kern="1200">
          <a:solidFill>
            <a:schemeClr val="tx1"/>
          </a:solidFill>
          <a:latin typeface="+mn-lt"/>
          <a:ea typeface="+mn-ea"/>
          <a:cs typeface="+mn-cs"/>
        </a:defRPr>
      </a:lvl3pPr>
      <a:lvl4pPr marL="860953" algn="l" defTabSz="286984" rtl="0" eaLnBrk="1" latinLnBrk="0" hangingPunct="1">
        <a:defRPr sz="1100" kern="1200">
          <a:solidFill>
            <a:schemeClr val="tx1"/>
          </a:solidFill>
          <a:latin typeface="+mn-lt"/>
          <a:ea typeface="+mn-ea"/>
          <a:cs typeface="+mn-cs"/>
        </a:defRPr>
      </a:lvl4pPr>
      <a:lvl5pPr marL="1147938" algn="l" defTabSz="286984" rtl="0" eaLnBrk="1" latinLnBrk="0" hangingPunct="1">
        <a:defRPr sz="1100" kern="1200">
          <a:solidFill>
            <a:schemeClr val="tx1"/>
          </a:solidFill>
          <a:latin typeface="+mn-lt"/>
          <a:ea typeface="+mn-ea"/>
          <a:cs typeface="+mn-cs"/>
        </a:defRPr>
      </a:lvl5pPr>
      <a:lvl6pPr marL="1434922" algn="l" defTabSz="286984" rtl="0" eaLnBrk="1" latinLnBrk="0" hangingPunct="1">
        <a:defRPr sz="1100" kern="1200">
          <a:solidFill>
            <a:schemeClr val="tx1"/>
          </a:solidFill>
          <a:latin typeface="+mn-lt"/>
          <a:ea typeface="+mn-ea"/>
          <a:cs typeface="+mn-cs"/>
        </a:defRPr>
      </a:lvl6pPr>
      <a:lvl7pPr marL="1721907" algn="l" defTabSz="286984" rtl="0" eaLnBrk="1" latinLnBrk="0" hangingPunct="1">
        <a:defRPr sz="1100" kern="1200">
          <a:solidFill>
            <a:schemeClr val="tx1"/>
          </a:solidFill>
          <a:latin typeface="+mn-lt"/>
          <a:ea typeface="+mn-ea"/>
          <a:cs typeface="+mn-cs"/>
        </a:defRPr>
      </a:lvl7pPr>
      <a:lvl8pPr marL="2008891" algn="l" defTabSz="286984" rtl="0" eaLnBrk="1" latinLnBrk="0" hangingPunct="1">
        <a:defRPr sz="1100" kern="1200">
          <a:solidFill>
            <a:schemeClr val="tx1"/>
          </a:solidFill>
          <a:latin typeface="+mn-lt"/>
          <a:ea typeface="+mn-ea"/>
          <a:cs typeface="+mn-cs"/>
        </a:defRPr>
      </a:lvl8pPr>
      <a:lvl9pPr marL="2295876" algn="l" defTabSz="286984" rtl="0" eaLnBrk="1" latinLnBrk="0" hangingPunct="1">
        <a:defRPr sz="1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5"/>
          <p:cNvSpPr>
            <a:spLocks/>
          </p:cNvSpPr>
          <p:nvPr/>
        </p:nvSpPr>
        <p:spPr bwMode="auto">
          <a:xfrm>
            <a:off x="2857500" y="86228"/>
            <a:ext cx="112738" cy="4971882"/>
          </a:xfrm>
          <a:prstGeom prst="rect">
            <a:avLst/>
          </a:prstGeom>
          <a:solidFill>
            <a:schemeClr val="accent3">
              <a:lumMod val="60000"/>
              <a:lumOff val="4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9" name="Rectangle 5"/>
          <p:cNvSpPr>
            <a:spLocks/>
          </p:cNvSpPr>
          <p:nvPr/>
        </p:nvSpPr>
        <p:spPr bwMode="auto">
          <a:xfrm>
            <a:off x="3018235" y="80367"/>
            <a:ext cx="6006331" cy="4971883"/>
          </a:xfrm>
          <a:prstGeom prst="rect">
            <a:avLst/>
          </a:prstGeom>
          <a:solidFill>
            <a:schemeClr val="accent3">
              <a:lumMod val="5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10" name="Rectangle 10"/>
          <p:cNvSpPr>
            <a:spLocks/>
          </p:cNvSpPr>
          <p:nvPr/>
        </p:nvSpPr>
        <p:spPr bwMode="auto">
          <a:xfrm>
            <a:off x="125016" y="87065"/>
            <a:ext cx="2693417" cy="4971045"/>
          </a:xfrm>
          <a:prstGeom prst="rect">
            <a:avLst/>
          </a:prstGeom>
          <a:solidFill>
            <a:schemeClr val="bg2">
              <a:lumMod val="90000"/>
            </a:schemeClr>
          </a:solidFill>
          <a:ln w="12700">
            <a:noFill/>
            <a:miter lim="800000"/>
            <a:headEnd/>
            <a:tailEnd/>
          </a:ln>
        </p:spPr>
        <p:txBody>
          <a:bodyPr lIns="0" tIns="0" rIns="0" bIns="0" anchor="b"/>
          <a:lstStyle/>
          <a:p>
            <a:pPr algn="ctr">
              <a:defRPr/>
            </a:pPr>
            <a:r>
              <a:rPr lang="en-US" sz="1300">
                <a:solidFill>
                  <a:srgbClr val="464E55"/>
                </a:solidFill>
                <a:latin typeface="Arial" charset="0"/>
                <a:ea typeface="ＭＳ Ｐゴシック" pitchFamily="34" charset="-128"/>
                <a:cs typeface="+mn-cs"/>
                <a:sym typeface="Arial" charset="0"/>
              </a:rPr>
              <a:t>Photo 1</a:t>
            </a:r>
          </a:p>
          <a:p>
            <a:pPr algn="ctr">
              <a:defRPr/>
            </a:pPr>
            <a:r>
              <a:rPr lang="en-US" sz="1300">
                <a:solidFill>
                  <a:srgbClr val="464E55"/>
                </a:solidFill>
                <a:latin typeface="Arial" charset="0"/>
                <a:ea typeface="ＭＳ Ｐゴシック" pitchFamily="34" charset="-128"/>
                <a:cs typeface="+mn-cs"/>
                <a:sym typeface="Arial" charset="0"/>
              </a:rPr>
              <a:t>4.2” x 10.31”</a:t>
            </a:r>
          </a:p>
          <a:p>
            <a:pPr algn="ctr">
              <a:defRPr/>
            </a:pPr>
            <a:r>
              <a:rPr lang="en-US" sz="1300">
                <a:solidFill>
                  <a:srgbClr val="464E55"/>
                </a:solidFill>
                <a:latin typeface="Arial" charset="0"/>
                <a:ea typeface="ＭＳ Ｐゴシック" pitchFamily="34" charset="-128"/>
                <a:cs typeface="+mn-cs"/>
                <a:sym typeface="Arial" charset="0"/>
              </a:rPr>
              <a:t>Position</a:t>
            </a:r>
          </a:p>
          <a:p>
            <a:pPr algn="ctr">
              <a:defRPr/>
            </a:pPr>
            <a:r>
              <a:rPr lang="en-US" sz="1300">
                <a:solidFill>
                  <a:srgbClr val="464E55"/>
                </a:solidFill>
                <a:latin typeface="Arial" charset="0"/>
                <a:ea typeface="ＭＳ Ｐゴシック" pitchFamily="34" charset="-128"/>
                <a:cs typeface="+mn-cs"/>
                <a:sym typeface="Arial" charset="0"/>
              </a:rPr>
              <a:t>x: 8.74”, y: .18”</a:t>
            </a:r>
          </a:p>
          <a:p>
            <a:pPr algn="ctr">
              <a:defRPr/>
            </a:pPr>
            <a:endParaRPr lang="en-US" sz="1300">
              <a:solidFill>
                <a:srgbClr val="464E55"/>
              </a:solidFill>
              <a:latin typeface="Arial" charset="0"/>
              <a:ea typeface="ＭＳ Ｐゴシック" pitchFamily="34" charset="-128"/>
              <a:cs typeface="+mn-cs"/>
              <a:sym typeface="Arial" charset="0"/>
            </a:endParaRPr>
          </a:p>
        </p:txBody>
      </p:sp>
    </p:spTree>
  </p:cSld>
  <p:clrMap bg1="lt1" tx1="dk1" bg2="lt2" tx2="dk2" accent1="accent1" accent2="accent2" accent3="accent3" accent4="accent4" accent5="accent5" accent6="accent6" hlink="hlink" folHlink="folHlink"/>
  <p:sldLayoutIdLst>
    <p:sldLayoutId id="2147483885" r:id="rId1"/>
  </p:sldLayoutIdLst>
  <p:transition>
    <p:fade/>
  </p:transition>
  <p:txStyles>
    <p:titleStyle>
      <a:lvl1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1pPr>
      <a:lvl2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2pPr>
      <a:lvl3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3pPr>
      <a:lvl4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4pPr>
      <a:lvl5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5pPr>
      <a:lvl6pPr marL="286984" algn="l" rtl="0" fontAlgn="base">
        <a:spcBef>
          <a:spcPct val="0"/>
        </a:spcBef>
        <a:spcAft>
          <a:spcPct val="0"/>
        </a:spcAft>
        <a:defRPr sz="3600">
          <a:solidFill>
            <a:srgbClr val="FFFFFF"/>
          </a:solidFill>
          <a:latin typeface="Helvetica Neue Light" pitchFamily="-107" charset="0"/>
          <a:sym typeface="Helvetica Neue Light" pitchFamily="-107" charset="0"/>
        </a:defRPr>
      </a:lvl6pPr>
      <a:lvl7pPr marL="573969" algn="l" rtl="0" fontAlgn="base">
        <a:spcBef>
          <a:spcPct val="0"/>
        </a:spcBef>
        <a:spcAft>
          <a:spcPct val="0"/>
        </a:spcAft>
        <a:defRPr sz="3600">
          <a:solidFill>
            <a:srgbClr val="FFFFFF"/>
          </a:solidFill>
          <a:latin typeface="Helvetica Neue Light" pitchFamily="-107" charset="0"/>
          <a:sym typeface="Helvetica Neue Light" pitchFamily="-107" charset="0"/>
        </a:defRPr>
      </a:lvl7pPr>
      <a:lvl8pPr marL="860953" algn="l" rtl="0" fontAlgn="base">
        <a:spcBef>
          <a:spcPct val="0"/>
        </a:spcBef>
        <a:spcAft>
          <a:spcPct val="0"/>
        </a:spcAft>
        <a:defRPr sz="3600">
          <a:solidFill>
            <a:srgbClr val="FFFFFF"/>
          </a:solidFill>
          <a:latin typeface="Helvetica Neue Light" pitchFamily="-107" charset="0"/>
          <a:sym typeface="Helvetica Neue Light" pitchFamily="-107" charset="0"/>
        </a:defRPr>
      </a:lvl8pPr>
      <a:lvl9pPr marL="1147938" algn="l" rtl="0" fontAlgn="base">
        <a:spcBef>
          <a:spcPct val="0"/>
        </a:spcBef>
        <a:spcAft>
          <a:spcPct val="0"/>
        </a:spcAft>
        <a:defRPr sz="3600">
          <a:solidFill>
            <a:srgbClr val="FFFFFF"/>
          </a:solidFill>
          <a:latin typeface="Helvetica Neue Light" pitchFamily="-107" charset="0"/>
          <a:sym typeface="Helvetica Neue Light" pitchFamily="-107" charset="0"/>
        </a:defRPr>
      </a:lvl9pPr>
    </p:titleStyle>
    <p:bodyStyle>
      <a:lvl1pPr marL="215238" indent="-215238" algn="l" rtl="0" eaLnBrk="0" fontAlgn="base" hangingPunct="0">
        <a:spcBef>
          <a:spcPct val="0"/>
        </a:spcBef>
        <a:spcAft>
          <a:spcPct val="0"/>
        </a:spcAft>
        <a:defRPr sz="1800">
          <a:solidFill>
            <a:srgbClr val="FFFFFF"/>
          </a:solidFill>
          <a:latin typeface="Arial" charset="0"/>
          <a:ea typeface="ＭＳ Ｐゴシック" pitchFamily="-109" charset="-128"/>
          <a:cs typeface="ＭＳ Ｐゴシック" pitchFamily="-109" charset="-128"/>
          <a:sym typeface="Arial" pitchFamily="34" charset="0"/>
        </a:defRPr>
      </a:lvl1pPr>
      <a:lvl2pPr marL="143492"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2pPr>
      <a:lvl3pPr marL="263069"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3pPr>
      <a:lvl4pPr marL="406561"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4pPr>
      <a:lvl5pPr marL="550054" indent="-143492" algn="l" rtl="0" eaLnBrk="0" fontAlgn="base" hangingPunct="0">
        <a:spcBef>
          <a:spcPct val="0"/>
        </a:spcBef>
        <a:spcAft>
          <a:spcPct val="0"/>
        </a:spcAft>
        <a:buSzPct val="46000"/>
        <a:defRPr sz="1300">
          <a:solidFill>
            <a:srgbClr val="FFFFFF"/>
          </a:solidFill>
          <a:latin typeface="Arial" charset="0"/>
          <a:ea typeface="ＭＳ Ｐゴシック" pitchFamily="-107" charset="-128"/>
          <a:cs typeface="ＭＳ Ｐゴシック"/>
          <a:sym typeface="Arial" pitchFamily="34" charset="0"/>
        </a:defRPr>
      </a:lvl5pPr>
      <a:lvl6pPr marL="837038"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6pPr>
      <a:lvl7pPr marL="1124022"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7pPr>
      <a:lvl8pPr marL="1411007"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8pPr>
      <a:lvl9pPr marL="1697991"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9pPr>
    </p:bodyStyle>
    <p:otherStyle>
      <a:defPPr>
        <a:defRPr lang="en-US"/>
      </a:defPPr>
      <a:lvl1pPr marL="0" algn="l" defTabSz="286984" rtl="0" eaLnBrk="1" latinLnBrk="0" hangingPunct="1">
        <a:defRPr sz="1100" kern="1200">
          <a:solidFill>
            <a:schemeClr val="tx1"/>
          </a:solidFill>
          <a:latin typeface="+mn-lt"/>
          <a:ea typeface="+mn-ea"/>
          <a:cs typeface="+mn-cs"/>
        </a:defRPr>
      </a:lvl1pPr>
      <a:lvl2pPr marL="286984" algn="l" defTabSz="286984" rtl="0" eaLnBrk="1" latinLnBrk="0" hangingPunct="1">
        <a:defRPr sz="1100" kern="1200">
          <a:solidFill>
            <a:schemeClr val="tx1"/>
          </a:solidFill>
          <a:latin typeface="+mn-lt"/>
          <a:ea typeface="+mn-ea"/>
          <a:cs typeface="+mn-cs"/>
        </a:defRPr>
      </a:lvl2pPr>
      <a:lvl3pPr marL="573969" algn="l" defTabSz="286984" rtl="0" eaLnBrk="1" latinLnBrk="0" hangingPunct="1">
        <a:defRPr sz="1100" kern="1200">
          <a:solidFill>
            <a:schemeClr val="tx1"/>
          </a:solidFill>
          <a:latin typeface="+mn-lt"/>
          <a:ea typeface="+mn-ea"/>
          <a:cs typeface="+mn-cs"/>
        </a:defRPr>
      </a:lvl3pPr>
      <a:lvl4pPr marL="860953" algn="l" defTabSz="286984" rtl="0" eaLnBrk="1" latinLnBrk="0" hangingPunct="1">
        <a:defRPr sz="1100" kern="1200">
          <a:solidFill>
            <a:schemeClr val="tx1"/>
          </a:solidFill>
          <a:latin typeface="+mn-lt"/>
          <a:ea typeface="+mn-ea"/>
          <a:cs typeface="+mn-cs"/>
        </a:defRPr>
      </a:lvl4pPr>
      <a:lvl5pPr marL="1147938" algn="l" defTabSz="286984" rtl="0" eaLnBrk="1" latinLnBrk="0" hangingPunct="1">
        <a:defRPr sz="1100" kern="1200">
          <a:solidFill>
            <a:schemeClr val="tx1"/>
          </a:solidFill>
          <a:latin typeface="+mn-lt"/>
          <a:ea typeface="+mn-ea"/>
          <a:cs typeface="+mn-cs"/>
        </a:defRPr>
      </a:lvl5pPr>
      <a:lvl6pPr marL="1434922" algn="l" defTabSz="286984" rtl="0" eaLnBrk="1" latinLnBrk="0" hangingPunct="1">
        <a:defRPr sz="1100" kern="1200">
          <a:solidFill>
            <a:schemeClr val="tx1"/>
          </a:solidFill>
          <a:latin typeface="+mn-lt"/>
          <a:ea typeface="+mn-ea"/>
          <a:cs typeface="+mn-cs"/>
        </a:defRPr>
      </a:lvl6pPr>
      <a:lvl7pPr marL="1721907" algn="l" defTabSz="286984" rtl="0" eaLnBrk="1" latinLnBrk="0" hangingPunct="1">
        <a:defRPr sz="1100" kern="1200">
          <a:solidFill>
            <a:schemeClr val="tx1"/>
          </a:solidFill>
          <a:latin typeface="+mn-lt"/>
          <a:ea typeface="+mn-ea"/>
          <a:cs typeface="+mn-cs"/>
        </a:defRPr>
      </a:lvl7pPr>
      <a:lvl8pPr marL="2008891" algn="l" defTabSz="286984" rtl="0" eaLnBrk="1" latinLnBrk="0" hangingPunct="1">
        <a:defRPr sz="1100" kern="1200">
          <a:solidFill>
            <a:schemeClr val="tx1"/>
          </a:solidFill>
          <a:latin typeface="+mn-lt"/>
          <a:ea typeface="+mn-ea"/>
          <a:cs typeface="+mn-cs"/>
        </a:defRPr>
      </a:lvl8pPr>
      <a:lvl9pPr marL="2295876" algn="l" defTabSz="286984" rtl="0" eaLnBrk="1" latinLnBrk="0" hangingPunct="1">
        <a:defRPr sz="1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p:cNvSpPr>
          <p:nvPr/>
        </p:nvSpPr>
        <p:spPr bwMode="auto">
          <a:xfrm>
            <a:off x="125015" y="86228"/>
            <a:ext cx="112738" cy="4971882"/>
          </a:xfrm>
          <a:prstGeom prst="rect">
            <a:avLst/>
          </a:prstGeom>
          <a:solidFill>
            <a:schemeClr val="accent1">
              <a:lumMod val="60000"/>
              <a:lumOff val="4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7" name="Rectangle 5"/>
          <p:cNvSpPr>
            <a:spLocks/>
          </p:cNvSpPr>
          <p:nvPr/>
        </p:nvSpPr>
        <p:spPr bwMode="auto">
          <a:xfrm>
            <a:off x="285750" y="80367"/>
            <a:ext cx="8738816" cy="4971883"/>
          </a:xfrm>
          <a:prstGeom prst="rect">
            <a:avLst/>
          </a:prstGeom>
          <a:solidFill>
            <a:schemeClr val="accent1">
              <a:lumMod val="75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Tree>
  </p:cSld>
  <p:clrMap bg1="lt1" tx1="dk1" bg2="lt2" tx2="dk2" accent1="accent1" accent2="accent2" accent3="accent3" accent4="accent4" accent5="accent5" accent6="accent6" hlink="hlink" folHlink="folHlink"/>
  <p:sldLayoutIdLst>
    <p:sldLayoutId id="2147483886" r:id="rId1"/>
  </p:sldLayoutIdLst>
  <p:transition>
    <p:fade/>
  </p:transition>
  <p:txStyles>
    <p:titleStyle>
      <a:lvl1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1pPr>
      <a:lvl2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2pPr>
      <a:lvl3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3pPr>
      <a:lvl4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4pPr>
      <a:lvl5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5pPr>
      <a:lvl6pPr marL="286984" algn="l" rtl="0" fontAlgn="base">
        <a:spcBef>
          <a:spcPct val="0"/>
        </a:spcBef>
        <a:spcAft>
          <a:spcPct val="0"/>
        </a:spcAft>
        <a:defRPr sz="3600">
          <a:solidFill>
            <a:srgbClr val="FFFFFF"/>
          </a:solidFill>
          <a:latin typeface="Helvetica Neue Light" pitchFamily="-107" charset="0"/>
          <a:sym typeface="Helvetica Neue Light" pitchFamily="-107" charset="0"/>
        </a:defRPr>
      </a:lvl6pPr>
      <a:lvl7pPr marL="573969" algn="l" rtl="0" fontAlgn="base">
        <a:spcBef>
          <a:spcPct val="0"/>
        </a:spcBef>
        <a:spcAft>
          <a:spcPct val="0"/>
        </a:spcAft>
        <a:defRPr sz="3600">
          <a:solidFill>
            <a:srgbClr val="FFFFFF"/>
          </a:solidFill>
          <a:latin typeface="Helvetica Neue Light" pitchFamily="-107" charset="0"/>
          <a:sym typeface="Helvetica Neue Light" pitchFamily="-107" charset="0"/>
        </a:defRPr>
      </a:lvl7pPr>
      <a:lvl8pPr marL="860953" algn="l" rtl="0" fontAlgn="base">
        <a:spcBef>
          <a:spcPct val="0"/>
        </a:spcBef>
        <a:spcAft>
          <a:spcPct val="0"/>
        </a:spcAft>
        <a:defRPr sz="3600">
          <a:solidFill>
            <a:srgbClr val="FFFFFF"/>
          </a:solidFill>
          <a:latin typeface="Helvetica Neue Light" pitchFamily="-107" charset="0"/>
          <a:sym typeface="Helvetica Neue Light" pitchFamily="-107" charset="0"/>
        </a:defRPr>
      </a:lvl8pPr>
      <a:lvl9pPr marL="1147938" algn="l" rtl="0" fontAlgn="base">
        <a:spcBef>
          <a:spcPct val="0"/>
        </a:spcBef>
        <a:spcAft>
          <a:spcPct val="0"/>
        </a:spcAft>
        <a:defRPr sz="3600">
          <a:solidFill>
            <a:srgbClr val="FFFFFF"/>
          </a:solidFill>
          <a:latin typeface="Helvetica Neue Light" pitchFamily="-107" charset="0"/>
          <a:sym typeface="Helvetica Neue Light" pitchFamily="-107" charset="0"/>
        </a:defRPr>
      </a:lvl9pPr>
    </p:titleStyle>
    <p:bodyStyle>
      <a:lvl1pPr marL="215238" indent="-215238" algn="l" rtl="0" eaLnBrk="0" fontAlgn="base" hangingPunct="0">
        <a:spcBef>
          <a:spcPct val="0"/>
        </a:spcBef>
        <a:spcAft>
          <a:spcPct val="0"/>
        </a:spcAft>
        <a:defRPr sz="1800">
          <a:solidFill>
            <a:srgbClr val="FFFFFF"/>
          </a:solidFill>
          <a:latin typeface="Arial" charset="0"/>
          <a:ea typeface="ＭＳ Ｐゴシック" pitchFamily="-109" charset="-128"/>
          <a:cs typeface="ＭＳ Ｐゴシック" pitchFamily="-109" charset="-128"/>
          <a:sym typeface="Arial" pitchFamily="34" charset="0"/>
        </a:defRPr>
      </a:lvl1pPr>
      <a:lvl2pPr marL="143492"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2pPr>
      <a:lvl3pPr marL="263069"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3pPr>
      <a:lvl4pPr marL="406561"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4pPr>
      <a:lvl5pPr marL="550054"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5pPr>
      <a:lvl6pPr marL="837038"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6pPr>
      <a:lvl7pPr marL="1124022"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7pPr>
      <a:lvl8pPr marL="1411007"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8pPr>
      <a:lvl9pPr marL="1697991"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9pPr>
    </p:bodyStyle>
    <p:otherStyle>
      <a:defPPr>
        <a:defRPr lang="en-US"/>
      </a:defPPr>
      <a:lvl1pPr marL="0" algn="l" defTabSz="286984" rtl="0" eaLnBrk="1" latinLnBrk="0" hangingPunct="1">
        <a:defRPr sz="1100" kern="1200">
          <a:solidFill>
            <a:schemeClr val="tx1"/>
          </a:solidFill>
          <a:latin typeface="+mn-lt"/>
          <a:ea typeface="+mn-ea"/>
          <a:cs typeface="+mn-cs"/>
        </a:defRPr>
      </a:lvl1pPr>
      <a:lvl2pPr marL="286984" algn="l" defTabSz="286984" rtl="0" eaLnBrk="1" latinLnBrk="0" hangingPunct="1">
        <a:defRPr sz="1100" kern="1200">
          <a:solidFill>
            <a:schemeClr val="tx1"/>
          </a:solidFill>
          <a:latin typeface="+mn-lt"/>
          <a:ea typeface="+mn-ea"/>
          <a:cs typeface="+mn-cs"/>
        </a:defRPr>
      </a:lvl2pPr>
      <a:lvl3pPr marL="573969" algn="l" defTabSz="286984" rtl="0" eaLnBrk="1" latinLnBrk="0" hangingPunct="1">
        <a:defRPr sz="1100" kern="1200">
          <a:solidFill>
            <a:schemeClr val="tx1"/>
          </a:solidFill>
          <a:latin typeface="+mn-lt"/>
          <a:ea typeface="+mn-ea"/>
          <a:cs typeface="+mn-cs"/>
        </a:defRPr>
      </a:lvl3pPr>
      <a:lvl4pPr marL="860953" algn="l" defTabSz="286984" rtl="0" eaLnBrk="1" latinLnBrk="0" hangingPunct="1">
        <a:defRPr sz="1100" kern="1200">
          <a:solidFill>
            <a:schemeClr val="tx1"/>
          </a:solidFill>
          <a:latin typeface="+mn-lt"/>
          <a:ea typeface="+mn-ea"/>
          <a:cs typeface="+mn-cs"/>
        </a:defRPr>
      </a:lvl4pPr>
      <a:lvl5pPr marL="1147938" algn="l" defTabSz="286984" rtl="0" eaLnBrk="1" latinLnBrk="0" hangingPunct="1">
        <a:defRPr sz="1100" kern="1200">
          <a:solidFill>
            <a:schemeClr val="tx1"/>
          </a:solidFill>
          <a:latin typeface="+mn-lt"/>
          <a:ea typeface="+mn-ea"/>
          <a:cs typeface="+mn-cs"/>
        </a:defRPr>
      </a:lvl5pPr>
      <a:lvl6pPr marL="1434922" algn="l" defTabSz="286984" rtl="0" eaLnBrk="1" latinLnBrk="0" hangingPunct="1">
        <a:defRPr sz="1100" kern="1200">
          <a:solidFill>
            <a:schemeClr val="tx1"/>
          </a:solidFill>
          <a:latin typeface="+mn-lt"/>
          <a:ea typeface="+mn-ea"/>
          <a:cs typeface="+mn-cs"/>
        </a:defRPr>
      </a:lvl6pPr>
      <a:lvl7pPr marL="1721907" algn="l" defTabSz="286984" rtl="0" eaLnBrk="1" latinLnBrk="0" hangingPunct="1">
        <a:defRPr sz="1100" kern="1200">
          <a:solidFill>
            <a:schemeClr val="tx1"/>
          </a:solidFill>
          <a:latin typeface="+mn-lt"/>
          <a:ea typeface="+mn-ea"/>
          <a:cs typeface="+mn-cs"/>
        </a:defRPr>
      </a:lvl7pPr>
      <a:lvl8pPr marL="2008891" algn="l" defTabSz="286984" rtl="0" eaLnBrk="1" latinLnBrk="0" hangingPunct="1">
        <a:defRPr sz="1100" kern="1200">
          <a:solidFill>
            <a:schemeClr val="tx1"/>
          </a:solidFill>
          <a:latin typeface="+mn-lt"/>
          <a:ea typeface="+mn-ea"/>
          <a:cs typeface="+mn-cs"/>
        </a:defRPr>
      </a:lvl8pPr>
      <a:lvl9pPr marL="2295876" algn="l" defTabSz="286984" rtl="0" eaLnBrk="1" latinLnBrk="0" hangingPunct="1">
        <a:defRPr sz="1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p:cNvSpPr>
          <p:nvPr/>
        </p:nvSpPr>
        <p:spPr bwMode="auto">
          <a:xfrm>
            <a:off x="285750" y="80367"/>
            <a:ext cx="8738816" cy="4971883"/>
          </a:xfrm>
          <a:prstGeom prst="rect">
            <a:avLst/>
          </a:prstGeom>
          <a:solidFill>
            <a:schemeClr val="accent4">
              <a:lumMod val="5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7" name="Rectangle 5"/>
          <p:cNvSpPr>
            <a:spLocks/>
          </p:cNvSpPr>
          <p:nvPr/>
        </p:nvSpPr>
        <p:spPr bwMode="auto">
          <a:xfrm>
            <a:off x="125015" y="86228"/>
            <a:ext cx="112738" cy="4971882"/>
          </a:xfrm>
          <a:prstGeom prst="rect">
            <a:avLst/>
          </a:prstGeom>
          <a:solidFill>
            <a:srgbClr val="4B871C"/>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Tree>
  </p:cSld>
  <p:clrMap bg1="lt1" tx1="dk1" bg2="lt2" tx2="dk2" accent1="accent1" accent2="accent2" accent3="accent3" accent4="accent4" accent5="accent5" accent6="accent6" hlink="hlink" folHlink="folHlink"/>
  <p:sldLayoutIdLst>
    <p:sldLayoutId id="2147483887" r:id="rId1"/>
  </p:sldLayoutIdLst>
  <p:transition>
    <p:fade/>
  </p:transition>
  <p:txStyles>
    <p:titleStyle>
      <a:lvl1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1pPr>
      <a:lvl2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2pPr>
      <a:lvl3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3pPr>
      <a:lvl4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4pPr>
      <a:lvl5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5pPr>
      <a:lvl6pPr marL="286984" algn="l" rtl="0" fontAlgn="base">
        <a:spcBef>
          <a:spcPct val="0"/>
        </a:spcBef>
        <a:spcAft>
          <a:spcPct val="0"/>
        </a:spcAft>
        <a:defRPr sz="3600">
          <a:solidFill>
            <a:srgbClr val="FFFFFF"/>
          </a:solidFill>
          <a:latin typeface="Helvetica Neue Light" pitchFamily="-107" charset="0"/>
          <a:sym typeface="Helvetica Neue Light" pitchFamily="-107" charset="0"/>
        </a:defRPr>
      </a:lvl6pPr>
      <a:lvl7pPr marL="573969" algn="l" rtl="0" fontAlgn="base">
        <a:spcBef>
          <a:spcPct val="0"/>
        </a:spcBef>
        <a:spcAft>
          <a:spcPct val="0"/>
        </a:spcAft>
        <a:defRPr sz="3600">
          <a:solidFill>
            <a:srgbClr val="FFFFFF"/>
          </a:solidFill>
          <a:latin typeface="Helvetica Neue Light" pitchFamily="-107" charset="0"/>
          <a:sym typeface="Helvetica Neue Light" pitchFamily="-107" charset="0"/>
        </a:defRPr>
      </a:lvl7pPr>
      <a:lvl8pPr marL="860953" algn="l" rtl="0" fontAlgn="base">
        <a:spcBef>
          <a:spcPct val="0"/>
        </a:spcBef>
        <a:spcAft>
          <a:spcPct val="0"/>
        </a:spcAft>
        <a:defRPr sz="3600">
          <a:solidFill>
            <a:srgbClr val="FFFFFF"/>
          </a:solidFill>
          <a:latin typeface="Helvetica Neue Light" pitchFamily="-107" charset="0"/>
          <a:sym typeface="Helvetica Neue Light" pitchFamily="-107" charset="0"/>
        </a:defRPr>
      </a:lvl8pPr>
      <a:lvl9pPr marL="1147938" algn="l" rtl="0" fontAlgn="base">
        <a:spcBef>
          <a:spcPct val="0"/>
        </a:spcBef>
        <a:spcAft>
          <a:spcPct val="0"/>
        </a:spcAft>
        <a:defRPr sz="3600">
          <a:solidFill>
            <a:srgbClr val="FFFFFF"/>
          </a:solidFill>
          <a:latin typeface="Helvetica Neue Light" pitchFamily="-107" charset="0"/>
          <a:sym typeface="Helvetica Neue Light" pitchFamily="-107" charset="0"/>
        </a:defRPr>
      </a:lvl9pPr>
    </p:titleStyle>
    <p:bodyStyle>
      <a:lvl1pPr marL="215238" indent="-215238" algn="l" rtl="0" eaLnBrk="0" fontAlgn="base" hangingPunct="0">
        <a:spcBef>
          <a:spcPct val="0"/>
        </a:spcBef>
        <a:spcAft>
          <a:spcPct val="0"/>
        </a:spcAft>
        <a:defRPr sz="1800">
          <a:solidFill>
            <a:srgbClr val="FFFFFF"/>
          </a:solidFill>
          <a:latin typeface="Arial" charset="0"/>
          <a:ea typeface="ＭＳ Ｐゴシック" pitchFamily="-109" charset="-128"/>
          <a:cs typeface="ＭＳ Ｐゴシック" pitchFamily="-109" charset="-128"/>
          <a:sym typeface="Arial" pitchFamily="34" charset="0"/>
        </a:defRPr>
      </a:lvl1pPr>
      <a:lvl2pPr marL="143492"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2pPr>
      <a:lvl3pPr marL="263069"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3pPr>
      <a:lvl4pPr marL="406561"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4pPr>
      <a:lvl5pPr marL="550054"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5pPr>
      <a:lvl6pPr marL="837038"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6pPr>
      <a:lvl7pPr marL="1124022"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7pPr>
      <a:lvl8pPr marL="1411007"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8pPr>
      <a:lvl9pPr marL="1697991"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9pPr>
    </p:bodyStyle>
    <p:otherStyle>
      <a:defPPr>
        <a:defRPr lang="en-US"/>
      </a:defPPr>
      <a:lvl1pPr marL="0" algn="l" defTabSz="286984" rtl="0" eaLnBrk="1" latinLnBrk="0" hangingPunct="1">
        <a:defRPr sz="1100" kern="1200">
          <a:solidFill>
            <a:schemeClr val="tx1"/>
          </a:solidFill>
          <a:latin typeface="+mn-lt"/>
          <a:ea typeface="+mn-ea"/>
          <a:cs typeface="+mn-cs"/>
        </a:defRPr>
      </a:lvl1pPr>
      <a:lvl2pPr marL="286984" algn="l" defTabSz="286984" rtl="0" eaLnBrk="1" latinLnBrk="0" hangingPunct="1">
        <a:defRPr sz="1100" kern="1200">
          <a:solidFill>
            <a:schemeClr val="tx1"/>
          </a:solidFill>
          <a:latin typeface="+mn-lt"/>
          <a:ea typeface="+mn-ea"/>
          <a:cs typeface="+mn-cs"/>
        </a:defRPr>
      </a:lvl2pPr>
      <a:lvl3pPr marL="573969" algn="l" defTabSz="286984" rtl="0" eaLnBrk="1" latinLnBrk="0" hangingPunct="1">
        <a:defRPr sz="1100" kern="1200">
          <a:solidFill>
            <a:schemeClr val="tx1"/>
          </a:solidFill>
          <a:latin typeface="+mn-lt"/>
          <a:ea typeface="+mn-ea"/>
          <a:cs typeface="+mn-cs"/>
        </a:defRPr>
      </a:lvl3pPr>
      <a:lvl4pPr marL="860953" algn="l" defTabSz="286984" rtl="0" eaLnBrk="1" latinLnBrk="0" hangingPunct="1">
        <a:defRPr sz="1100" kern="1200">
          <a:solidFill>
            <a:schemeClr val="tx1"/>
          </a:solidFill>
          <a:latin typeface="+mn-lt"/>
          <a:ea typeface="+mn-ea"/>
          <a:cs typeface="+mn-cs"/>
        </a:defRPr>
      </a:lvl4pPr>
      <a:lvl5pPr marL="1147938" algn="l" defTabSz="286984" rtl="0" eaLnBrk="1" latinLnBrk="0" hangingPunct="1">
        <a:defRPr sz="1100" kern="1200">
          <a:solidFill>
            <a:schemeClr val="tx1"/>
          </a:solidFill>
          <a:latin typeface="+mn-lt"/>
          <a:ea typeface="+mn-ea"/>
          <a:cs typeface="+mn-cs"/>
        </a:defRPr>
      </a:lvl5pPr>
      <a:lvl6pPr marL="1434922" algn="l" defTabSz="286984" rtl="0" eaLnBrk="1" latinLnBrk="0" hangingPunct="1">
        <a:defRPr sz="1100" kern="1200">
          <a:solidFill>
            <a:schemeClr val="tx1"/>
          </a:solidFill>
          <a:latin typeface="+mn-lt"/>
          <a:ea typeface="+mn-ea"/>
          <a:cs typeface="+mn-cs"/>
        </a:defRPr>
      </a:lvl6pPr>
      <a:lvl7pPr marL="1721907" algn="l" defTabSz="286984" rtl="0" eaLnBrk="1" latinLnBrk="0" hangingPunct="1">
        <a:defRPr sz="1100" kern="1200">
          <a:solidFill>
            <a:schemeClr val="tx1"/>
          </a:solidFill>
          <a:latin typeface="+mn-lt"/>
          <a:ea typeface="+mn-ea"/>
          <a:cs typeface="+mn-cs"/>
        </a:defRPr>
      </a:lvl7pPr>
      <a:lvl8pPr marL="2008891" algn="l" defTabSz="286984" rtl="0" eaLnBrk="1" latinLnBrk="0" hangingPunct="1">
        <a:defRPr sz="1100" kern="1200">
          <a:solidFill>
            <a:schemeClr val="tx1"/>
          </a:solidFill>
          <a:latin typeface="+mn-lt"/>
          <a:ea typeface="+mn-ea"/>
          <a:cs typeface="+mn-cs"/>
        </a:defRPr>
      </a:lvl8pPr>
      <a:lvl9pPr marL="2295876" algn="l" defTabSz="286984" rtl="0" eaLnBrk="1" latinLnBrk="0" hangingPunct="1">
        <a:defRPr sz="11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p:cNvSpPr>
          <p:nvPr/>
        </p:nvSpPr>
        <p:spPr bwMode="auto">
          <a:xfrm>
            <a:off x="125015" y="86228"/>
            <a:ext cx="112738" cy="4971882"/>
          </a:xfrm>
          <a:prstGeom prst="rect">
            <a:avLst/>
          </a:prstGeom>
          <a:solidFill>
            <a:schemeClr val="accent3">
              <a:lumMod val="60000"/>
              <a:lumOff val="4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7" name="Rectangle 5"/>
          <p:cNvSpPr>
            <a:spLocks/>
          </p:cNvSpPr>
          <p:nvPr/>
        </p:nvSpPr>
        <p:spPr bwMode="auto">
          <a:xfrm>
            <a:off x="285750" y="80367"/>
            <a:ext cx="8738816" cy="4971883"/>
          </a:xfrm>
          <a:prstGeom prst="rect">
            <a:avLst/>
          </a:prstGeom>
          <a:solidFill>
            <a:schemeClr val="accent3">
              <a:lumMod val="5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Tree>
  </p:cSld>
  <p:clrMap bg1="lt1" tx1="dk1" bg2="lt2" tx2="dk2" accent1="accent1" accent2="accent2" accent3="accent3" accent4="accent4" accent5="accent5" accent6="accent6" hlink="hlink" folHlink="folHlink"/>
  <p:sldLayoutIdLst>
    <p:sldLayoutId id="2147483888" r:id="rId1"/>
  </p:sldLayoutIdLst>
  <p:transition>
    <p:fade/>
  </p:transition>
  <p:txStyles>
    <p:titleStyle>
      <a:lvl1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1pPr>
      <a:lvl2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2pPr>
      <a:lvl3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3pPr>
      <a:lvl4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4pPr>
      <a:lvl5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5pPr>
      <a:lvl6pPr marL="286984" algn="l" rtl="0" fontAlgn="base">
        <a:spcBef>
          <a:spcPct val="0"/>
        </a:spcBef>
        <a:spcAft>
          <a:spcPct val="0"/>
        </a:spcAft>
        <a:defRPr sz="3600">
          <a:solidFill>
            <a:srgbClr val="FFFFFF"/>
          </a:solidFill>
          <a:latin typeface="Helvetica Neue Light" pitchFamily="-107" charset="0"/>
          <a:sym typeface="Helvetica Neue Light" pitchFamily="-107" charset="0"/>
        </a:defRPr>
      </a:lvl6pPr>
      <a:lvl7pPr marL="573969" algn="l" rtl="0" fontAlgn="base">
        <a:spcBef>
          <a:spcPct val="0"/>
        </a:spcBef>
        <a:spcAft>
          <a:spcPct val="0"/>
        </a:spcAft>
        <a:defRPr sz="3600">
          <a:solidFill>
            <a:srgbClr val="FFFFFF"/>
          </a:solidFill>
          <a:latin typeface="Helvetica Neue Light" pitchFamily="-107" charset="0"/>
          <a:sym typeface="Helvetica Neue Light" pitchFamily="-107" charset="0"/>
        </a:defRPr>
      </a:lvl7pPr>
      <a:lvl8pPr marL="860953" algn="l" rtl="0" fontAlgn="base">
        <a:spcBef>
          <a:spcPct val="0"/>
        </a:spcBef>
        <a:spcAft>
          <a:spcPct val="0"/>
        </a:spcAft>
        <a:defRPr sz="3600">
          <a:solidFill>
            <a:srgbClr val="FFFFFF"/>
          </a:solidFill>
          <a:latin typeface="Helvetica Neue Light" pitchFamily="-107" charset="0"/>
          <a:sym typeface="Helvetica Neue Light" pitchFamily="-107" charset="0"/>
        </a:defRPr>
      </a:lvl8pPr>
      <a:lvl9pPr marL="1147938" algn="l" rtl="0" fontAlgn="base">
        <a:spcBef>
          <a:spcPct val="0"/>
        </a:spcBef>
        <a:spcAft>
          <a:spcPct val="0"/>
        </a:spcAft>
        <a:defRPr sz="3600">
          <a:solidFill>
            <a:srgbClr val="FFFFFF"/>
          </a:solidFill>
          <a:latin typeface="Helvetica Neue Light" pitchFamily="-107" charset="0"/>
          <a:sym typeface="Helvetica Neue Light" pitchFamily="-107" charset="0"/>
        </a:defRPr>
      </a:lvl9pPr>
    </p:titleStyle>
    <p:bodyStyle>
      <a:lvl1pPr marL="215238" indent="-215238" algn="l" rtl="0" eaLnBrk="0" fontAlgn="base" hangingPunct="0">
        <a:spcBef>
          <a:spcPct val="0"/>
        </a:spcBef>
        <a:spcAft>
          <a:spcPct val="0"/>
        </a:spcAft>
        <a:defRPr sz="1800">
          <a:solidFill>
            <a:srgbClr val="FFFFFF"/>
          </a:solidFill>
          <a:latin typeface="Arial" charset="0"/>
          <a:ea typeface="ＭＳ Ｐゴシック" pitchFamily="-109" charset="-128"/>
          <a:cs typeface="ＭＳ Ｐゴシック" pitchFamily="-109" charset="-128"/>
          <a:sym typeface="Arial" pitchFamily="34" charset="0"/>
        </a:defRPr>
      </a:lvl1pPr>
      <a:lvl2pPr marL="143492"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2pPr>
      <a:lvl3pPr marL="263069"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3pPr>
      <a:lvl4pPr marL="406561"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4pPr>
      <a:lvl5pPr marL="550054"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5pPr>
      <a:lvl6pPr marL="837038"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6pPr>
      <a:lvl7pPr marL="1124022"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7pPr>
      <a:lvl8pPr marL="1411007"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8pPr>
      <a:lvl9pPr marL="1697991"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9pPr>
    </p:bodyStyle>
    <p:otherStyle>
      <a:defPPr>
        <a:defRPr lang="en-US"/>
      </a:defPPr>
      <a:lvl1pPr marL="0" algn="l" defTabSz="286984" rtl="0" eaLnBrk="1" latinLnBrk="0" hangingPunct="1">
        <a:defRPr sz="1100" kern="1200">
          <a:solidFill>
            <a:schemeClr val="tx1"/>
          </a:solidFill>
          <a:latin typeface="+mn-lt"/>
          <a:ea typeface="+mn-ea"/>
          <a:cs typeface="+mn-cs"/>
        </a:defRPr>
      </a:lvl1pPr>
      <a:lvl2pPr marL="286984" algn="l" defTabSz="286984" rtl="0" eaLnBrk="1" latinLnBrk="0" hangingPunct="1">
        <a:defRPr sz="1100" kern="1200">
          <a:solidFill>
            <a:schemeClr val="tx1"/>
          </a:solidFill>
          <a:latin typeface="+mn-lt"/>
          <a:ea typeface="+mn-ea"/>
          <a:cs typeface="+mn-cs"/>
        </a:defRPr>
      </a:lvl2pPr>
      <a:lvl3pPr marL="573969" algn="l" defTabSz="286984" rtl="0" eaLnBrk="1" latinLnBrk="0" hangingPunct="1">
        <a:defRPr sz="1100" kern="1200">
          <a:solidFill>
            <a:schemeClr val="tx1"/>
          </a:solidFill>
          <a:latin typeface="+mn-lt"/>
          <a:ea typeface="+mn-ea"/>
          <a:cs typeface="+mn-cs"/>
        </a:defRPr>
      </a:lvl3pPr>
      <a:lvl4pPr marL="860953" algn="l" defTabSz="286984" rtl="0" eaLnBrk="1" latinLnBrk="0" hangingPunct="1">
        <a:defRPr sz="1100" kern="1200">
          <a:solidFill>
            <a:schemeClr val="tx1"/>
          </a:solidFill>
          <a:latin typeface="+mn-lt"/>
          <a:ea typeface="+mn-ea"/>
          <a:cs typeface="+mn-cs"/>
        </a:defRPr>
      </a:lvl4pPr>
      <a:lvl5pPr marL="1147938" algn="l" defTabSz="286984" rtl="0" eaLnBrk="1" latinLnBrk="0" hangingPunct="1">
        <a:defRPr sz="1100" kern="1200">
          <a:solidFill>
            <a:schemeClr val="tx1"/>
          </a:solidFill>
          <a:latin typeface="+mn-lt"/>
          <a:ea typeface="+mn-ea"/>
          <a:cs typeface="+mn-cs"/>
        </a:defRPr>
      </a:lvl5pPr>
      <a:lvl6pPr marL="1434922" algn="l" defTabSz="286984" rtl="0" eaLnBrk="1" latinLnBrk="0" hangingPunct="1">
        <a:defRPr sz="1100" kern="1200">
          <a:solidFill>
            <a:schemeClr val="tx1"/>
          </a:solidFill>
          <a:latin typeface="+mn-lt"/>
          <a:ea typeface="+mn-ea"/>
          <a:cs typeface="+mn-cs"/>
        </a:defRPr>
      </a:lvl6pPr>
      <a:lvl7pPr marL="1721907" algn="l" defTabSz="286984" rtl="0" eaLnBrk="1" latinLnBrk="0" hangingPunct="1">
        <a:defRPr sz="1100" kern="1200">
          <a:solidFill>
            <a:schemeClr val="tx1"/>
          </a:solidFill>
          <a:latin typeface="+mn-lt"/>
          <a:ea typeface="+mn-ea"/>
          <a:cs typeface="+mn-cs"/>
        </a:defRPr>
      </a:lvl7pPr>
      <a:lvl8pPr marL="2008891" algn="l" defTabSz="286984" rtl="0" eaLnBrk="1" latinLnBrk="0" hangingPunct="1">
        <a:defRPr sz="1100" kern="1200">
          <a:solidFill>
            <a:schemeClr val="tx1"/>
          </a:solidFill>
          <a:latin typeface="+mn-lt"/>
          <a:ea typeface="+mn-ea"/>
          <a:cs typeface="+mn-cs"/>
        </a:defRPr>
      </a:lvl8pPr>
      <a:lvl9pPr marL="2295876" algn="l" defTabSz="286984" rtl="0"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2" name="Picture 1" descr="Mangrove roots D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3" y="-649636"/>
            <a:ext cx="9296400" cy="6199536"/>
          </a:xfrm>
          <a:prstGeom prst="rect">
            <a:avLst/>
          </a:prstGeom>
        </p:spPr>
      </p:pic>
      <p:sp>
        <p:nvSpPr>
          <p:cNvPr id="10" name="Shape 9"/>
          <p:cNvSpPr/>
          <p:nvPr/>
        </p:nvSpPr>
        <p:spPr>
          <a:xfrm>
            <a:off x="0" y="-1"/>
            <a:ext cx="9144000" cy="3305635"/>
          </a:xfrm>
          <a:prstGeom prst="rect">
            <a:avLst/>
          </a:prstGeom>
          <a:solidFill>
            <a:srgbClr val="174685">
              <a:alpha val="60000"/>
            </a:srgbClr>
          </a:solidFill>
          <a:ln>
            <a:noFill/>
          </a:ln>
        </p:spPr>
        <p:txBody>
          <a:bodyPr lIns="91425" tIns="91425" rIns="91425" bIns="91425" anchor="ctr" anchorCtr="0">
            <a:noAutofit/>
          </a:bodyPr>
          <a:lstStyle/>
          <a:p>
            <a:pPr lvl="0">
              <a:spcBef>
                <a:spcPts val="0"/>
              </a:spcBef>
              <a:buNone/>
            </a:pPr>
            <a:endParaRPr/>
          </a:p>
        </p:txBody>
      </p:sp>
      <p:sp>
        <p:nvSpPr>
          <p:cNvPr id="66" name="Shape 66"/>
          <p:cNvSpPr txBox="1">
            <a:spLocks noGrp="1"/>
          </p:cNvSpPr>
          <p:nvPr>
            <p:ph type="ctrTitle"/>
          </p:nvPr>
        </p:nvSpPr>
        <p:spPr>
          <a:xfrm>
            <a:off x="685799" y="1725420"/>
            <a:ext cx="6874933" cy="1159799"/>
          </a:xfrm>
          <a:prstGeom prst="rect">
            <a:avLst/>
          </a:prstGeom>
        </p:spPr>
        <p:txBody>
          <a:bodyPr lIns="91425" tIns="91425" rIns="91425" bIns="91425" anchor="ctr" anchorCtr="0">
            <a:noAutofit/>
          </a:bodyPr>
          <a:lstStyle/>
          <a:p>
            <a:pPr lvl="0" algn="l"/>
            <a:r>
              <a:rPr lang="en-US" sz="4000" b="1" dirty="0" smtClean="0">
                <a:latin typeface="Arial"/>
                <a:cs typeface="Arial"/>
              </a:rPr>
              <a:t>2</a:t>
            </a:r>
            <a:r>
              <a:rPr lang="en-US" sz="4000" b="1" smtClean="0">
                <a:latin typeface="Arial"/>
                <a:cs typeface="Arial"/>
              </a:rPr>
              <a:t>: ENGAGEMENT</a:t>
            </a:r>
            <a:endParaRPr lang="en" sz="4000" b="1" dirty="0">
              <a:latin typeface="Arial"/>
              <a:cs typeface="Arial"/>
            </a:endParaRPr>
          </a:p>
        </p:txBody>
      </p:sp>
      <p:pic>
        <p:nvPicPr>
          <p:cNvPr id="7" name="Picture 6" descr="ci_2856245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7200" y="4334385"/>
            <a:ext cx="2054194" cy="655444"/>
          </a:xfrm>
          <a:prstGeom prst="rect">
            <a:avLst/>
          </a:prstGeom>
        </p:spPr>
      </p:pic>
      <p:sp>
        <p:nvSpPr>
          <p:cNvPr id="12" name="Shape 66"/>
          <p:cNvSpPr txBox="1">
            <a:spLocks/>
          </p:cNvSpPr>
          <p:nvPr/>
        </p:nvSpPr>
        <p:spPr>
          <a:xfrm>
            <a:off x="677390" y="2599090"/>
            <a:ext cx="6251400" cy="39532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Titillium Web"/>
              <a:buNone/>
              <a:defRPr sz="4800" b="1" i="0" u="none" strike="noStrike" cap="none">
                <a:solidFill>
                  <a:srgbClr val="FFFFFF"/>
                </a:solidFill>
                <a:latin typeface="Titillium Web"/>
                <a:ea typeface="Titillium Web"/>
                <a:cs typeface="Titillium Web"/>
                <a:sym typeface="Titillium Web"/>
              </a:defRPr>
            </a:lvl1pPr>
            <a:lvl2pPr lvl="1">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2pPr>
            <a:lvl3pPr lvl="2">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3pPr>
            <a:lvl4pPr lvl="3">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4pPr>
            <a:lvl5pPr lvl="4">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5pPr>
            <a:lvl6pPr lvl="5">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6pPr>
            <a:lvl7pPr lvl="6">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7pPr>
            <a:lvl8pPr lvl="7">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8pPr>
            <a:lvl9pPr lvl="8">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9pPr>
          </a:lstStyle>
          <a:p>
            <a:r>
              <a:rPr lang="en-US" sz="1800" i="1" dirty="0" smtClean="0">
                <a:solidFill>
                  <a:srgbClr val="F2BD3E"/>
                </a:solidFill>
                <a:latin typeface="Arial"/>
                <a:cs typeface="Arial"/>
              </a:rPr>
              <a:t>Conservation Stewards Program</a:t>
            </a:r>
            <a:endParaRPr lang="en" sz="1800" i="1" dirty="0">
              <a:solidFill>
                <a:srgbClr val="F2BD3E"/>
              </a:solidFill>
              <a:latin typeface="Arial"/>
              <a:cs typeface="Arial"/>
            </a:endParaRPr>
          </a:p>
        </p:txBody>
      </p:sp>
      <p:cxnSp>
        <p:nvCxnSpPr>
          <p:cNvPr id="3" name="Straight Connector 2"/>
          <p:cNvCxnSpPr/>
          <p:nvPr/>
        </p:nvCxnSpPr>
        <p:spPr>
          <a:xfrm>
            <a:off x="592667" y="2091286"/>
            <a:ext cx="2" cy="448733"/>
          </a:xfrm>
          <a:prstGeom prst="line">
            <a:avLst/>
          </a:prstGeom>
          <a:ln w="5715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7573014"/>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
            <a:ext cx="9144000" cy="1739901"/>
          </a:xfrm>
          <a:prstGeom prst="rect">
            <a:avLst/>
          </a:prstGeom>
          <a:solidFill>
            <a:srgbClr val="1746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41986" name="Rectangle 4"/>
          <p:cNvSpPr>
            <a:spLocks/>
          </p:cNvSpPr>
          <p:nvPr/>
        </p:nvSpPr>
        <p:spPr bwMode="auto">
          <a:xfrm>
            <a:off x="310226" y="1177411"/>
            <a:ext cx="8643273" cy="582930"/>
          </a:xfrm>
          <a:prstGeom prst="rect">
            <a:avLst/>
          </a:prstGeom>
          <a:noFill/>
          <a:ln w="12700">
            <a:noFill/>
            <a:miter lim="800000"/>
            <a:headEnd/>
            <a:tailEnd/>
          </a:ln>
        </p:spPr>
        <p:txBody>
          <a:bodyPr lIns="0" tIns="0" rIns="36280" bIns="0" anchor="ctr"/>
          <a:lstStyle/>
          <a:p>
            <a:pPr marL="35714"/>
            <a:r>
              <a:rPr lang="en-US" sz="5400" b="1" dirty="0" smtClean="0">
                <a:solidFill>
                  <a:srgbClr val="FFFFFF"/>
                </a:solidFill>
                <a:latin typeface="Arial"/>
                <a:cs typeface="Arial"/>
                <a:sym typeface="Arial" charset="0"/>
              </a:rPr>
              <a:t>ENGAGEMENT PROCESS</a:t>
            </a:r>
            <a:endParaRPr lang="en-US" sz="5400" b="1" dirty="0">
              <a:solidFill>
                <a:srgbClr val="FFFFFF"/>
              </a:solidFill>
              <a:latin typeface="Arial"/>
              <a:cs typeface="Arial"/>
              <a:sym typeface="Arial" charset="0"/>
            </a:endParaRPr>
          </a:p>
        </p:txBody>
      </p:sp>
      <p:grpSp>
        <p:nvGrpSpPr>
          <p:cNvPr id="15" name="Group 14"/>
          <p:cNvGrpSpPr/>
          <p:nvPr/>
        </p:nvGrpSpPr>
        <p:grpSpPr>
          <a:xfrm>
            <a:off x="-1" y="2735681"/>
            <a:ext cx="8161867" cy="483953"/>
            <a:chOff x="0" y="2184401"/>
            <a:chExt cx="7662333" cy="483953"/>
          </a:xfrm>
        </p:grpSpPr>
        <p:sp>
          <p:nvSpPr>
            <p:cNvPr id="16" name="Rectangle 15"/>
            <p:cNvSpPr/>
            <p:nvPr/>
          </p:nvSpPr>
          <p:spPr>
            <a:xfrm>
              <a:off x="0" y="2192867"/>
              <a:ext cx="7662333" cy="475487"/>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a:solidFill>
                  <a:srgbClr val="000000"/>
                </a:solidFill>
                <a:latin typeface="Arial"/>
                <a:cs typeface="Arial"/>
              </a:endParaRPr>
            </a:p>
          </p:txBody>
        </p:sp>
        <p:sp>
          <p:nvSpPr>
            <p:cNvPr id="17" name="TextBox 16"/>
            <p:cNvSpPr txBox="1"/>
            <p:nvPr/>
          </p:nvSpPr>
          <p:spPr>
            <a:xfrm>
              <a:off x="500065" y="2184401"/>
              <a:ext cx="6916735" cy="400110"/>
            </a:xfrm>
            <a:prstGeom prst="rect">
              <a:avLst/>
            </a:prstGeom>
            <a:noFill/>
          </p:spPr>
          <p:txBody>
            <a:bodyPr wrap="square" rtlCol="0">
              <a:spAutoFit/>
            </a:bodyPr>
            <a:lstStyle/>
            <a:p>
              <a:pPr>
                <a:spcAft>
                  <a:spcPts val="1266"/>
                </a:spcAft>
                <a:defRPr/>
              </a:pPr>
              <a:r>
                <a:rPr lang="en-CA" sz="2000" b="1" dirty="0">
                  <a:latin typeface="Arial"/>
                  <a:cs typeface="Arial"/>
                </a:rPr>
                <a:t>Engagement plan</a:t>
              </a:r>
            </a:p>
          </p:txBody>
        </p:sp>
      </p:grpSp>
      <p:grpSp>
        <p:nvGrpSpPr>
          <p:cNvPr id="18" name="Group 17"/>
          <p:cNvGrpSpPr/>
          <p:nvPr/>
        </p:nvGrpSpPr>
        <p:grpSpPr>
          <a:xfrm>
            <a:off x="0" y="3422399"/>
            <a:ext cx="8297146" cy="475487"/>
            <a:chOff x="0" y="2946400"/>
            <a:chExt cx="7789333" cy="475487"/>
          </a:xfrm>
        </p:grpSpPr>
        <p:sp>
          <p:nvSpPr>
            <p:cNvPr id="19" name="Rectangle 18"/>
            <p:cNvSpPr/>
            <p:nvPr/>
          </p:nvSpPr>
          <p:spPr>
            <a:xfrm>
              <a:off x="0" y="2946400"/>
              <a:ext cx="7662333" cy="47548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a:solidFill>
                  <a:srgbClr val="000000"/>
                </a:solidFill>
                <a:latin typeface="Arial"/>
                <a:cs typeface="Arial"/>
              </a:endParaRPr>
            </a:p>
          </p:txBody>
        </p:sp>
        <p:sp>
          <p:nvSpPr>
            <p:cNvPr id="20" name="TextBox 19"/>
            <p:cNvSpPr txBox="1"/>
            <p:nvPr/>
          </p:nvSpPr>
          <p:spPr>
            <a:xfrm>
              <a:off x="500065" y="2971810"/>
              <a:ext cx="7289268" cy="400110"/>
            </a:xfrm>
            <a:prstGeom prst="rect">
              <a:avLst/>
            </a:prstGeom>
            <a:noFill/>
          </p:spPr>
          <p:txBody>
            <a:bodyPr wrap="square" rtlCol="0">
              <a:spAutoFit/>
            </a:bodyPr>
            <a:lstStyle/>
            <a:p>
              <a:pPr>
                <a:spcAft>
                  <a:spcPts val="1266"/>
                </a:spcAft>
                <a:defRPr/>
              </a:pPr>
              <a:r>
                <a:rPr lang="en-CA" sz="2000" b="1" dirty="0">
                  <a:latin typeface="Arial"/>
                  <a:cs typeface="Arial"/>
                </a:rPr>
                <a:t>Documented FPIC</a:t>
              </a:r>
            </a:p>
          </p:txBody>
        </p:sp>
      </p:grpSp>
      <p:grpSp>
        <p:nvGrpSpPr>
          <p:cNvPr id="21" name="Group 20"/>
          <p:cNvGrpSpPr/>
          <p:nvPr/>
        </p:nvGrpSpPr>
        <p:grpSpPr>
          <a:xfrm>
            <a:off x="-1" y="4066783"/>
            <a:ext cx="8161867" cy="474133"/>
            <a:chOff x="0" y="3581402"/>
            <a:chExt cx="7662333" cy="474133"/>
          </a:xfrm>
        </p:grpSpPr>
        <p:sp>
          <p:nvSpPr>
            <p:cNvPr id="22" name="Rectangle 21"/>
            <p:cNvSpPr/>
            <p:nvPr/>
          </p:nvSpPr>
          <p:spPr>
            <a:xfrm>
              <a:off x="0" y="3581402"/>
              <a:ext cx="7662333" cy="474133"/>
            </a:xfrm>
            <a:prstGeom prst="rect">
              <a:avLst/>
            </a:prstGeom>
            <a:solidFill>
              <a:srgbClr val="F2BD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a:solidFill>
                  <a:srgbClr val="000000"/>
                </a:solidFill>
                <a:latin typeface="Arial"/>
                <a:cs typeface="Arial"/>
              </a:endParaRPr>
            </a:p>
          </p:txBody>
        </p:sp>
        <p:sp>
          <p:nvSpPr>
            <p:cNvPr id="23" name="TextBox 22"/>
            <p:cNvSpPr txBox="1"/>
            <p:nvPr/>
          </p:nvSpPr>
          <p:spPr>
            <a:xfrm>
              <a:off x="500065" y="3589881"/>
              <a:ext cx="7077602" cy="400110"/>
            </a:xfrm>
            <a:prstGeom prst="rect">
              <a:avLst/>
            </a:prstGeom>
            <a:noFill/>
            <a:ln>
              <a:noFill/>
            </a:ln>
          </p:spPr>
          <p:txBody>
            <a:bodyPr wrap="square" rtlCol="0">
              <a:spAutoFit/>
            </a:bodyPr>
            <a:lstStyle/>
            <a:p>
              <a:pPr>
                <a:spcAft>
                  <a:spcPts val="1266"/>
                </a:spcAft>
                <a:defRPr/>
              </a:pPr>
              <a:r>
                <a:rPr lang="en-CA" sz="2000" b="1" dirty="0">
                  <a:latin typeface="Arial"/>
                  <a:cs typeface="Arial"/>
                </a:rPr>
                <a:t>Joint plan for next steps</a:t>
              </a:r>
              <a:endParaRPr lang="en-US" sz="2000" b="1" dirty="0">
                <a:latin typeface="Arial"/>
                <a:cs typeface="Arial"/>
              </a:endParaRPr>
            </a:p>
          </p:txBody>
        </p:sp>
      </p:grpSp>
      <p:sp>
        <p:nvSpPr>
          <p:cNvPr id="2" name="TextBox 1"/>
          <p:cNvSpPr txBox="1"/>
          <p:nvPr/>
        </p:nvSpPr>
        <p:spPr>
          <a:xfrm>
            <a:off x="499536" y="2082790"/>
            <a:ext cx="3183467" cy="584776"/>
          </a:xfrm>
          <a:prstGeom prst="rect">
            <a:avLst/>
          </a:prstGeom>
          <a:noFill/>
        </p:spPr>
        <p:txBody>
          <a:bodyPr wrap="square" rtlCol="0">
            <a:spAutoFit/>
          </a:bodyPr>
          <a:lstStyle/>
          <a:p>
            <a:r>
              <a:rPr lang="en-US" sz="3200" b="1" dirty="0" smtClean="0"/>
              <a:t>OUTPUTS:</a:t>
            </a:r>
            <a:endParaRPr lang="en-US" sz="3200" b="1" dirty="0"/>
          </a:p>
        </p:txBody>
      </p:sp>
    </p:spTree>
    <p:extLst>
      <p:ext uri="{BB962C8B-B14F-4D97-AF65-F5344CB8AC3E}">
        <p14:creationId xmlns:p14="http://schemas.microsoft.com/office/powerpoint/2010/main" val="2802837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2944" y="698500"/>
            <a:ext cx="2743200" cy="1828800"/>
          </a:xfrm>
          <a:prstGeom prst="rect">
            <a:avLst/>
          </a:prstGeom>
          <a:solidFill>
            <a:srgbClr val="1746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hape 125"/>
          <p:cNvSpPr txBox="1">
            <a:spLocks/>
          </p:cNvSpPr>
          <p:nvPr/>
        </p:nvSpPr>
        <p:spPr>
          <a:xfrm>
            <a:off x="244827" y="706343"/>
            <a:ext cx="3116435" cy="585579"/>
          </a:xfrm>
          <a:prstGeom prst="rect">
            <a:avLst/>
          </a:prstGeom>
        </p:spPr>
        <p:txBody>
          <a:bodyPr lIns="91425" tIns="91425" rIns="91425" bIns="91425"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latin typeface="Arial"/>
                <a:cs typeface="Arial"/>
              </a:rPr>
              <a:t>STAKE-</a:t>
            </a:r>
          </a:p>
          <a:p>
            <a:pPr algn="l"/>
            <a:r>
              <a:rPr lang="en-US" sz="4000" b="1" dirty="0" smtClean="0">
                <a:solidFill>
                  <a:schemeClr val="bg1"/>
                </a:solidFill>
                <a:latin typeface="Arial"/>
                <a:cs typeface="Arial"/>
              </a:rPr>
              <a:t>HOLDER</a:t>
            </a:r>
          </a:p>
          <a:p>
            <a:pPr algn="l"/>
            <a:r>
              <a:rPr lang="en-US" sz="4000" b="1" dirty="0" smtClean="0">
                <a:solidFill>
                  <a:schemeClr val="bg1"/>
                </a:solidFill>
                <a:latin typeface="Arial"/>
                <a:cs typeface="Arial"/>
              </a:rPr>
              <a:t>ANALYSIS</a:t>
            </a:r>
            <a:endParaRPr lang="en" sz="4000" b="1" dirty="0">
              <a:solidFill>
                <a:srgbClr val="F2BD3E"/>
              </a:solidFill>
              <a:latin typeface="Arial"/>
              <a:cs typeface="Arial"/>
            </a:endParaRPr>
          </a:p>
        </p:txBody>
      </p:sp>
      <p:sp>
        <p:nvSpPr>
          <p:cNvPr id="6" name="TextBox 5"/>
          <p:cNvSpPr txBox="1"/>
          <p:nvPr/>
        </p:nvSpPr>
        <p:spPr>
          <a:xfrm>
            <a:off x="4521200" y="2758987"/>
            <a:ext cx="1117600" cy="369332"/>
          </a:xfrm>
          <a:prstGeom prst="rect">
            <a:avLst/>
          </a:prstGeom>
          <a:noFill/>
        </p:spPr>
        <p:txBody>
          <a:bodyPr wrap="square" rtlCol="0">
            <a:spAutoFit/>
          </a:bodyPr>
          <a:lstStyle/>
          <a:p>
            <a:endParaRPr lang="en-US" dirty="0"/>
          </a:p>
        </p:txBody>
      </p:sp>
      <p:sp>
        <p:nvSpPr>
          <p:cNvPr id="10" name="Rectangle 9"/>
          <p:cNvSpPr/>
          <p:nvPr/>
        </p:nvSpPr>
        <p:spPr>
          <a:xfrm>
            <a:off x="3224618" y="698500"/>
            <a:ext cx="2743200" cy="1828800"/>
          </a:xfrm>
          <a:prstGeom prst="rect">
            <a:avLst/>
          </a:prstGeom>
          <a:solidFill>
            <a:srgbClr val="F2BD3E"/>
          </a:solidFill>
          <a:ln>
            <a:noFill/>
          </a:ln>
        </p:spPr>
        <p:style>
          <a:lnRef idx="1">
            <a:schemeClr val="accent1"/>
          </a:lnRef>
          <a:fillRef idx="3">
            <a:schemeClr val="accent1"/>
          </a:fillRef>
          <a:effectRef idx="2">
            <a:schemeClr val="accent1"/>
          </a:effectRef>
          <a:fontRef idx="minor">
            <a:schemeClr val="lt1"/>
          </a:fontRef>
        </p:style>
        <p:txBody>
          <a:bodyPr lIns="274320" tIns="411480" rIns="182880" rtlCol="0" anchor="t" anchorCtr="0"/>
          <a:lstStyle/>
          <a:p>
            <a:pPr indent="-1080000"/>
            <a:r>
              <a:rPr lang="en-US" altLang="es-CO" sz="1800" dirty="0">
                <a:solidFill>
                  <a:schemeClr val="tx1"/>
                </a:solidFill>
                <a:latin typeface="Arial" charset="0"/>
              </a:rPr>
              <a:t>men/</a:t>
            </a:r>
            <a:r>
              <a:rPr lang="en-US" altLang="es-CO" sz="1800" dirty="0" smtClean="0">
                <a:solidFill>
                  <a:schemeClr val="tx1"/>
                </a:solidFill>
                <a:latin typeface="Arial" charset="0"/>
              </a:rPr>
              <a:t>women </a:t>
            </a:r>
          </a:p>
          <a:p>
            <a:pPr indent="-1080000"/>
            <a:r>
              <a:rPr lang="en-US" altLang="es-CO" sz="1800" dirty="0" smtClean="0">
                <a:solidFill>
                  <a:schemeClr val="tx1"/>
                </a:solidFill>
                <a:latin typeface="Arial" charset="0"/>
              </a:rPr>
              <a:t>old</a:t>
            </a:r>
            <a:r>
              <a:rPr lang="en-US" altLang="es-CO" sz="1800" dirty="0">
                <a:solidFill>
                  <a:schemeClr val="tx1"/>
                </a:solidFill>
                <a:latin typeface="Arial" charset="0"/>
              </a:rPr>
              <a:t>/</a:t>
            </a:r>
            <a:r>
              <a:rPr lang="en-US" altLang="es-CO" sz="1800" dirty="0" smtClean="0">
                <a:solidFill>
                  <a:schemeClr val="tx1"/>
                </a:solidFill>
                <a:latin typeface="Arial" charset="0"/>
              </a:rPr>
              <a:t>young </a:t>
            </a:r>
          </a:p>
          <a:p>
            <a:pPr indent="-1080000"/>
            <a:r>
              <a:rPr lang="en-US" altLang="es-CO" sz="1800" dirty="0" smtClean="0">
                <a:solidFill>
                  <a:schemeClr val="tx1"/>
                </a:solidFill>
                <a:latin typeface="Arial" charset="0"/>
              </a:rPr>
              <a:t>leaders</a:t>
            </a:r>
          </a:p>
          <a:p>
            <a:pPr indent="-1080000"/>
            <a:r>
              <a:rPr lang="en-US" altLang="es-CO" sz="1800" dirty="0" smtClean="0">
                <a:solidFill>
                  <a:schemeClr val="tx1"/>
                </a:solidFill>
                <a:latin typeface="Arial" charset="0"/>
              </a:rPr>
              <a:t>hunters/</a:t>
            </a:r>
            <a:r>
              <a:rPr lang="en-US" altLang="es-CO" sz="1800" dirty="0">
                <a:solidFill>
                  <a:schemeClr val="tx1"/>
                </a:solidFill>
                <a:latin typeface="Arial" charset="0"/>
              </a:rPr>
              <a:t>farmers</a:t>
            </a:r>
            <a:endParaRPr lang="en-US" sz="1800" dirty="0">
              <a:solidFill>
                <a:schemeClr val="tx1"/>
              </a:solidFill>
              <a:latin typeface="Arial"/>
              <a:cs typeface="Arial"/>
              <a:sym typeface="Wingdings" pitchFamily="2" charset="2"/>
            </a:endParaRPr>
          </a:p>
        </p:txBody>
      </p:sp>
      <p:sp>
        <p:nvSpPr>
          <p:cNvPr id="11" name="Rectangle 10"/>
          <p:cNvSpPr/>
          <p:nvPr/>
        </p:nvSpPr>
        <p:spPr>
          <a:xfrm>
            <a:off x="372944" y="3035301"/>
            <a:ext cx="2743200" cy="1828800"/>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lIns="274320" tIns="411480" rIns="182880" rtlCol="0" anchor="t" anchorCtr="0"/>
          <a:lstStyle/>
          <a:p>
            <a:pPr indent="-1080000"/>
            <a:r>
              <a:rPr lang="en-CA" altLang="es-CO" sz="1800" dirty="0" smtClean="0">
                <a:solidFill>
                  <a:schemeClr val="bg1"/>
                </a:solidFill>
                <a:latin typeface="Arial" charset="0"/>
              </a:rPr>
              <a:t>environmental development</a:t>
            </a:r>
            <a:endParaRPr lang="en-CA" altLang="es-CO" sz="1800" dirty="0">
              <a:solidFill>
                <a:schemeClr val="bg1"/>
              </a:solidFill>
              <a:latin typeface="Arial" charset="0"/>
            </a:endParaRPr>
          </a:p>
          <a:p>
            <a:pPr indent="-1080000"/>
            <a:r>
              <a:rPr lang="en-CA" altLang="es-CO" sz="1800" dirty="0" smtClean="0">
                <a:solidFill>
                  <a:schemeClr val="bg1"/>
                </a:solidFill>
                <a:latin typeface="Arial" charset="0"/>
              </a:rPr>
              <a:t>health</a:t>
            </a:r>
            <a:endParaRPr lang="en-CA" sz="1800" dirty="0">
              <a:solidFill>
                <a:schemeClr val="bg1"/>
              </a:solidFill>
              <a:latin typeface="Arial"/>
              <a:cs typeface="Arial"/>
              <a:sym typeface="Wingdings" pitchFamily="2" charset="2"/>
            </a:endParaRPr>
          </a:p>
        </p:txBody>
      </p:sp>
      <p:sp>
        <p:nvSpPr>
          <p:cNvPr id="12" name="Rectangle 11"/>
          <p:cNvSpPr/>
          <p:nvPr/>
        </p:nvSpPr>
        <p:spPr>
          <a:xfrm>
            <a:off x="3224618" y="3035301"/>
            <a:ext cx="2743200" cy="1828800"/>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lIns="274320" tIns="411480" rIns="182880" rtlCol="0" anchor="t" anchorCtr="0"/>
          <a:lstStyle/>
          <a:p>
            <a:pPr marL="0" lvl="4" indent="0">
              <a:spcBef>
                <a:spcPts val="0"/>
              </a:spcBef>
              <a:buSzPct val="100000"/>
              <a:buNone/>
            </a:pPr>
            <a:r>
              <a:rPr lang="en-US" altLang="es-CO" sz="1800" dirty="0" smtClean="0">
                <a:solidFill>
                  <a:schemeClr val="bg1"/>
                </a:solidFill>
                <a:latin typeface="Arial" charset="0"/>
              </a:rPr>
              <a:t>logging </a:t>
            </a:r>
          </a:p>
          <a:p>
            <a:pPr marL="0" lvl="4" indent="0">
              <a:spcBef>
                <a:spcPts val="0"/>
              </a:spcBef>
              <a:buSzPct val="100000"/>
              <a:buNone/>
            </a:pPr>
            <a:r>
              <a:rPr lang="en-US" altLang="es-CO" sz="1800" dirty="0" smtClean="0">
                <a:solidFill>
                  <a:schemeClr val="bg1"/>
                </a:solidFill>
                <a:latin typeface="Arial" charset="0"/>
              </a:rPr>
              <a:t>NTFP </a:t>
            </a:r>
            <a:r>
              <a:rPr lang="en-US" altLang="es-CO" sz="1800" dirty="0">
                <a:solidFill>
                  <a:schemeClr val="bg1"/>
                </a:solidFill>
                <a:latin typeface="Arial" charset="0"/>
              </a:rPr>
              <a:t>purchasers</a:t>
            </a:r>
            <a:endParaRPr lang="en-US" sz="1600" dirty="0">
              <a:solidFill>
                <a:schemeClr val="bg1"/>
              </a:solidFill>
              <a:latin typeface="Arial"/>
              <a:cs typeface="Arial"/>
              <a:sym typeface="Wingdings" pitchFamily="2" charset="2"/>
            </a:endParaRPr>
          </a:p>
        </p:txBody>
      </p:sp>
      <p:sp>
        <p:nvSpPr>
          <p:cNvPr id="13" name="Rectangle 12"/>
          <p:cNvSpPr/>
          <p:nvPr/>
        </p:nvSpPr>
        <p:spPr>
          <a:xfrm>
            <a:off x="6076293" y="3035301"/>
            <a:ext cx="2743200" cy="1828800"/>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lIns="274320" tIns="411480" rIns="182880" rtlCol="0" anchor="t" anchorCtr="0"/>
          <a:lstStyle/>
          <a:p>
            <a:pPr marL="0" lvl="4" indent="0">
              <a:spcBef>
                <a:spcPts val="0"/>
              </a:spcBef>
              <a:buSzPct val="100000"/>
              <a:buNone/>
            </a:pPr>
            <a:r>
              <a:rPr lang="en-US" altLang="es-CO" sz="1800" dirty="0" smtClean="0">
                <a:solidFill>
                  <a:srgbClr val="000000"/>
                </a:solidFill>
                <a:latin typeface="Arial" charset="0"/>
              </a:rPr>
              <a:t>academia</a:t>
            </a:r>
          </a:p>
          <a:p>
            <a:pPr marL="0" lvl="4" indent="0">
              <a:spcBef>
                <a:spcPts val="0"/>
              </a:spcBef>
              <a:buSzPct val="100000"/>
              <a:buNone/>
            </a:pPr>
            <a:r>
              <a:rPr lang="en-US" altLang="es-CO" sz="1800" dirty="0" smtClean="0">
                <a:solidFill>
                  <a:srgbClr val="000000"/>
                </a:solidFill>
                <a:latin typeface="Arial" charset="0"/>
              </a:rPr>
              <a:t>religious</a:t>
            </a:r>
            <a:endParaRPr lang="en-US" sz="1600" dirty="0">
              <a:solidFill>
                <a:srgbClr val="000000"/>
              </a:solidFill>
              <a:latin typeface="Arial"/>
              <a:cs typeface="Arial"/>
            </a:endParaRPr>
          </a:p>
        </p:txBody>
      </p:sp>
      <p:sp>
        <p:nvSpPr>
          <p:cNvPr id="9" name="Rectangle 8"/>
          <p:cNvSpPr/>
          <p:nvPr/>
        </p:nvSpPr>
        <p:spPr>
          <a:xfrm>
            <a:off x="6076293" y="698500"/>
            <a:ext cx="2743200" cy="1828800"/>
          </a:xfrm>
          <a:prstGeom prst="rect">
            <a:avLst/>
          </a:prstGeom>
          <a:solidFill>
            <a:srgbClr val="29C7E5"/>
          </a:solidFill>
          <a:ln>
            <a:noFill/>
          </a:ln>
        </p:spPr>
        <p:style>
          <a:lnRef idx="1">
            <a:schemeClr val="accent1"/>
          </a:lnRef>
          <a:fillRef idx="3">
            <a:schemeClr val="accent1"/>
          </a:fillRef>
          <a:effectRef idx="2">
            <a:schemeClr val="accent1"/>
          </a:effectRef>
          <a:fontRef idx="minor">
            <a:schemeClr val="lt1"/>
          </a:fontRef>
        </p:style>
        <p:txBody>
          <a:bodyPr lIns="274320" tIns="411480" rIns="182880" rtlCol="0" anchor="t" anchorCtr="0"/>
          <a:lstStyle/>
          <a:p>
            <a:pPr indent="-1080000"/>
            <a:r>
              <a:rPr lang="en-US" altLang="es-CO" sz="1800" dirty="0">
                <a:solidFill>
                  <a:srgbClr val="000000"/>
                </a:solidFill>
                <a:latin typeface="Arial" charset="0"/>
              </a:rPr>
              <a:t>national/</a:t>
            </a:r>
            <a:r>
              <a:rPr lang="en-US" altLang="es-CO" sz="1800" dirty="0" smtClean="0">
                <a:solidFill>
                  <a:srgbClr val="000000"/>
                </a:solidFill>
                <a:latin typeface="Arial" charset="0"/>
              </a:rPr>
              <a:t>local ministries</a:t>
            </a:r>
            <a:endParaRPr lang="en-US" altLang="es-CO" sz="1800" dirty="0">
              <a:solidFill>
                <a:srgbClr val="000000"/>
              </a:solidFill>
              <a:latin typeface="Arial" charset="0"/>
            </a:endParaRPr>
          </a:p>
          <a:p>
            <a:pPr indent="-1080000"/>
            <a:r>
              <a:rPr lang="en-US" altLang="es-CO" sz="1800" dirty="0" smtClean="0">
                <a:solidFill>
                  <a:srgbClr val="000000"/>
                </a:solidFill>
                <a:latin typeface="Arial" charset="0"/>
              </a:rPr>
              <a:t>agencies</a:t>
            </a:r>
            <a:endParaRPr lang="en-US" altLang="es-CO" sz="1800" dirty="0">
              <a:solidFill>
                <a:srgbClr val="000000"/>
              </a:solidFill>
              <a:latin typeface="Arial" charset="0"/>
            </a:endParaRPr>
          </a:p>
          <a:p>
            <a:pPr indent="-1080000"/>
            <a:r>
              <a:rPr lang="en-US" altLang="es-CO" sz="1800" dirty="0" smtClean="0">
                <a:solidFill>
                  <a:srgbClr val="000000"/>
                </a:solidFill>
                <a:latin typeface="Arial" charset="0"/>
              </a:rPr>
              <a:t>law enforcement</a:t>
            </a:r>
            <a:endParaRPr lang="en-US" sz="1800" dirty="0">
              <a:solidFill>
                <a:srgbClr val="000000"/>
              </a:solidFill>
              <a:latin typeface="Arial"/>
              <a:cs typeface="Arial"/>
              <a:sym typeface="Wingdings" pitchFamily="2" charset="2"/>
            </a:endParaRPr>
          </a:p>
        </p:txBody>
      </p:sp>
      <p:sp>
        <p:nvSpPr>
          <p:cNvPr id="2" name="TextBox 1"/>
          <p:cNvSpPr txBox="1"/>
          <p:nvPr/>
        </p:nvSpPr>
        <p:spPr>
          <a:xfrm>
            <a:off x="3403612" y="721361"/>
            <a:ext cx="2479178" cy="461665"/>
          </a:xfrm>
          <a:prstGeom prst="rect">
            <a:avLst/>
          </a:prstGeom>
          <a:noFill/>
        </p:spPr>
        <p:txBody>
          <a:bodyPr wrap="square" rtlCol="0">
            <a:spAutoFit/>
          </a:bodyPr>
          <a:lstStyle/>
          <a:p>
            <a:r>
              <a:rPr lang="en-US" sz="2300" b="1" dirty="0" smtClean="0">
                <a:solidFill>
                  <a:schemeClr val="tx1"/>
                </a:solidFill>
              </a:rPr>
              <a:t>COMMUNITY</a:t>
            </a:r>
            <a:endParaRPr lang="en-US" sz="2300" b="1" dirty="0">
              <a:solidFill>
                <a:schemeClr val="tx1"/>
              </a:solidFill>
            </a:endParaRPr>
          </a:p>
        </p:txBody>
      </p:sp>
      <p:sp>
        <p:nvSpPr>
          <p:cNvPr id="14" name="TextBox 13"/>
          <p:cNvSpPr txBox="1"/>
          <p:nvPr/>
        </p:nvSpPr>
        <p:spPr>
          <a:xfrm>
            <a:off x="6256885" y="721361"/>
            <a:ext cx="2855165" cy="461665"/>
          </a:xfrm>
          <a:prstGeom prst="rect">
            <a:avLst/>
          </a:prstGeom>
          <a:noFill/>
        </p:spPr>
        <p:txBody>
          <a:bodyPr wrap="square" rtlCol="0">
            <a:spAutoFit/>
          </a:bodyPr>
          <a:lstStyle/>
          <a:p>
            <a:r>
              <a:rPr lang="en-US" sz="2300" b="1" dirty="0" smtClean="0">
                <a:solidFill>
                  <a:schemeClr val="tx1"/>
                </a:solidFill>
              </a:rPr>
              <a:t>GOVERNMENT</a:t>
            </a:r>
            <a:endParaRPr lang="en-US" sz="2300" b="1" dirty="0">
              <a:solidFill>
                <a:schemeClr val="tx1"/>
              </a:solidFill>
            </a:endParaRPr>
          </a:p>
        </p:txBody>
      </p:sp>
      <p:sp>
        <p:nvSpPr>
          <p:cNvPr id="15" name="TextBox 14"/>
          <p:cNvSpPr txBox="1"/>
          <p:nvPr/>
        </p:nvSpPr>
        <p:spPr>
          <a:xfrm>
            <a:off x="507998" y="3049695"/>
            <a:ext cx="2878667" cy="461665"/>
          </a:xfrm>
          <a:prstGeom prst="rect">
            <a:avLst/>
          </a:prstGeom>
          <a:noFill/>
        </p:spPr>
        <p:txBody>
          <a:bodyPr wrap="square" rtlCol="0">
            <a:spAutoFit/>
          </a:bodyPr>
          <a:lstStyle/>
          <a:p>
            <a:r>
              <a:rPr lang="en-US" sz="2300" b="1" dirty="0" smtClean="0">
                <a:solidFill>
                  <a:schemeClr val="bg1"/>
                </a:solidFill>
              </a:rPr>
              <a:t>ORGANIZATIONS</a:t>
            </a:r>
            <a:endParaRPr lang="en-US" sz="2300" b="1" dirty="0">
              <a:solidFill>
                <a:schemeClr val="bg1"/>
              </a:solidFill>
            </a:endParaRPr>
          </a:p>
        </p:txBody>
      </p:sp>
      <p:sp>
        <p:nvSpPr>
          <p:cNvPr id="16" name="TextBox 15"/>
          <p:cNvSpPr txBox="1"/>
          <p:nvPr/>
        </p:nvSpPr>
        <p:spPr>
          <a:xfrm>
            <a:off x="3386650" y="3049695"/>
            <a:ext cx="2479178" cy="461665"/>
          </a:xfrm>
          <a:prstGeom prst="rect">
            <a:avLst/>
          </a:prstGeom>
          <a:noFill/>
        </p:spPr>
        <p:txBody>
          <a:bodyPr wrap="square" rtlCol="0">
            <a:spAutoFit/>
          </a:bodyPr>
          <a:lstStyle/>
          <a:p>
            <a:r>
              <a:rPr lang="en-US" sz="2300" b="1" dirty="0" smtClean="0">
                <a:solidFill>
                  <a:schemeClr val="bg1"/>
                </a:solidFill>
              </a:rPr>
              <a:t>COMPANIES</a:t>
            </a:r>
            <a:endParaRPr lang="en-US" sz="2300" b="1" dirty="0">
              <a:solidFill>
                <a:schemeClr val="bg1"/>
              </a:solidFill>
            </a:endParaRPr>
          </a:p>
        </p:txBody>
      </p:sp>
      <p:sp>
        <p:nvSpPr>
          <p:cNvPr id="17" name="TextBox 16"/>
          <p:cNvSpPr txBox="1"/>
          <p:nvPr/>
        </p:nvSpPr>
        <p:spPr>
          <a:xfrm>
            <a:off x="6231429" y="3049695"/>
            <a:ext cx="2479178" cy="461665"/>
          </a:xfrm>
          <a:prstGeom prst="rect">
            <a:avLst/>
          </a:prstGeom>
          <a:noFill/>
        </p:spPr>
        <p:txBody>
          <a:bodyPr wrap="square" rtlCol="0">
            <a:spAutoFit/>
          </a:bodyPr>
          <a:lstStyle/>
          <a:p>
            <a:r>
              <a:rPr lang="en-US" sz="2300" b="1" dirty="0" smtClean="0">
                <a:solidFill>
                  <a:schemeClr val="tx1"/>
                </a:solidFill>
              </a:rPr>
              <a:t>OTHERS</a:t>
            </a:r>
            <a:endParaRPr lang="en-US" sz="2300" b="1" dirty="0">
              <a:solidFill>
                <a:schemeClr val="tx1"/>
              </a:solidFill>
            </a:endParaRPr>
          </a:p>
        </p:txBody>
      </p:sp>
    </p:spTree>
    <p:extLst>
      <p:ext uri="{BB962C8B-B14F-4D97-AF65-F5344CB8AC3E}">
        <p14:creationId xmlns:p14="http://schemas.microsoft.com/office/powerpoint/2010/main" val="10143454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ildren school Ecuad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7929"/>
            <a:ext cx="9144000" cy="5977890"/>
          </a:xfrm>
          <a:prstGeom prst="rect">
            <a:avLst/>
          </a:prstGeom>
        </p:spPr>
      </p:pic>
      <p:sp>
        <p:nvSpPr>
          <p:cNvPr id="2" name="Rectangle 1"/>
          <p:cNvSpPr/>
          <p:nvPr/>
        </p:nvSpPr>
        <p:spPr>
          <a:xfrm>
            <a:off x="-1075267" y="2023533"/>
            <a:ext cx="11108267" cy="795867"/>
          </a:xfrm>
          <a:prstGeom prst="rect">
            <a:avLst/>
          </a:prstGeom>
          <a:solidFill>
            <a:srgbClr val="174685">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bwMode="auto">
          <a:xfrm>
            <a:off x="4439052" y="1960525"/>
            <a:ext cx="7072313" cy="879294"/>
          </a:xfrm>
          <a:prstGeom prst="rect">
            <a:avLst/>
          </a:prstGeom>
          <a:noFill/>
          <a:ln w="12700">
            <a:noFill/>
            <a:miter lim="800000"/>
            <a:headEnd/>
            <a:tailEnd/>
          </a:ln>
        </p:spPr>
        <p:txBody>
          <a:bodyPr wrap="square" lIns="23915" tIns="23915" rIns="23915" bIns="23915" rtlCol="0">
            <a:spAutoFit/>
          </a:bodyPr>
          <a:lstStyle/>
          <a:p>
            <a:pPr algn="l" eaLnBrk="0" hangingPunct="0"/>
            <a:r>
              <a:rPr lang="en-US" sz="5400" b="1" i="1" dirty="0" smtClean="0">
                <a:solidFill>
                  <a:schemeClr val="bg1"/>
                </a:solidFill>
              </a:rPr>
              <a:t>THANK  YOU!</a:t>
            </a:r>
            <a:endParaRPr lang="en-US" sz="5400" b="1" i="1" dirty="0">
              <a:solidFill>
                <a:schemeClr val="bg1"/>
              </a:solidFill>
            </a:endParaRPr>
          </a:p>
        </p:txBody>
      </p:sp>
      <p:pic>
        <p:nvPicPr>
          <p:cNvPr id="5" name="Picture 4" descr="ci_2856245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24" y="4489538"/>
            <a:ext cx="1837267" cy="58622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2" name="Picture 1" descr="Livelihoods - basket Brazi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3183" y="-1096648"/>
            <a:ext cx="4521353" cy="6810288"/>
          </a:xfrm>
          <a:prstGeom prst="rect">
            <a:avLst/>
          </a:prstGeom>
        </p:spPr>
      </p:pic>
      <p:sp>
        <p:nvSpPr>
          <p:cNvPr id="134" name="Shape 134"/>
          <p:cNvSpPr txBox="1">
            <a:spLocks noGrp="1"/>
          </p:cNvSpPr>
          <p:nvPr>
            <p:ph type="body" idx="4294967295"/>
          </p:nvPr>
        </p:nvSpPr>
        <p:spPr>
          <a:xfrm>
            <a:off x="426719" y="3217337"/>
            <a:ext cx="3527214" cy="1835680"/>
          </a:xfrm>
          <a:prstGeom prst="rect">
            <a:avLst/>
          </a:prstGeom>
        </p:spPr>
        <p:txBody>
          <a:bodyPr lIns="91425" tIns="91425" rIns="91425" bIns="91425" anchor="t" anchorCtr="0">
            <a:noAutofit/>
          </a:bodyPr>
          <a:lstStyle/>
          <a:p>
            <a:pPr marL="0" lvl="0" indent="0" fontAlgn="base">
              <a:lnSpc>
                <a:spcPct val="150000"/>
              </a:lnSpc>
              <a:spcBef>
                <a:spcPct val="0"/>
              </a:spcBef>
              <a:spcAft>
                <a:spcPct val="0"/>
              </a:spcAft>
              <a:buClrTx/>
              <a:buSzTx/>
              <a:buNone/>
              <a:defRPr/>
            </a:pPr>
            <a:r>
              <a:rPr lang="en-US" sz="1800" b="1" i="1" dirty="0">
                <a:solidFill>
                  <a:srgbClr val="FFFFFF"/>
                </a:solidFill>
                <a:latin typeface="Arial"/>
                <a:ea typeface="ＭＳ Ｐゴシック" pitchFamily="-109" charset="-128"/>
                <a:cs typeface="Arial"/>
              </a:rPr>
              <a:t>a </a:t>
            </a:r>
            <a:r>
              <a:rPr lang="en-US" sz="1800" b="1" i="1" dirty="0">
                <a:solidFill>
                  <a:srgbClr val="F2BD3E"/>
                </a:solidFill>
                <a:latin typeface="Arial"/>
                <a:ea typeface="ＭＳ Ｐゴシック" pitchFamily="-109" charset="-128"/>
                <a:cs typeface="Arial"/>
              </a:rPr>
              <a:t>negotiated </a:t>
            </a:r>
            <a:r>
              <a:rPr lang="en-US" sz="1800" b="1" i="1" dirty="0">
                <a:solidFill>
                  <a:srgbClr val="F2BD3E"/>
                </a:solidFill>
                <a:latin typeface="Arial"/>
                <a:ea typeface="ＭＳ Ｐゴシック" pitchFamily="-109" charset="-128"/>
                <a:cs typeface="Arial"/>
                <a:sym typeface="Arial" pitchFamily="34" charset="0"/>
              </a:rPr>
              <a:t>exchange </a:t>
            </a:r>
            <a:r>
              <a:rPr lang="en-US" sz="1800" b="1" i="1" dirty="0">
                <a:solidFill>
                  <a:srgbClr val="FFFFFF"/>
                </a:solidFill>
                <a:latin typeface="Arial"/>
                <a:ea typeface="ＭＳ Ｐゴシック" pitchFamily="-109" charset="-128"/>
                <a:cs typeface="Arial"/>
                <a:sym typeface="Arial" pitchFamily="34" charset="0"/>
              </a:rPr>
              <a:t>of </a:t>
            </a:r>
            <a:r>
              <a:rPr lang="en-US" sz="1800" b="1" i="1" dirty="0">
                <a:solidFill>
                  <a:srgbClr val="F2BD3E"/>
                </a:solidFill>
                <a:latin typeface="Arial"/>
                <a:ea typeface="ＭＳ Ｐゴシック" pitchFamily="-109" charset="-128"/>
                <a:cs typeface="Arial"/>
                <a:sym typeface="Arial" pitchFamily="34" charset="0"/>
              </a:rPr>
              <a:t>benefits </a:t>
            </a:r>
            <a:r>
              <a:rPr lang="en-US" sz="1800" b="1" i="1" dirty="0">
                <a:solidFill>
                  <a:srgbClr val="FFFFFF"/>
                </a:solidFill>
                <a:latin typeface="Arial"/>
                <a:ea typeface="ＭＳ Ｐゴシック" pitchFamily="-109" charset="-128"/>
                <a:cs typeface="Arial"/>
                <a:sym typeface="Arial" pitchFamily="34" charset="0"/>
              </a:rPr>
              <a:t>in return for </a:t>
            </a:r>
            <a:r>
              <a:rPr lang="en-US" sz="1800" b="1" i="1" dirty="0">
                <a:solidFill>
                  <a:srgbClr val="F2BD3E"/>
                </a:solidFill>
                <a:latin typeface="Arial"/>
                <a:ea typeface="ＭＳ Ｐゴシック" pitchFamily="-109" charset="-128"/>
                <a:cs typeface="Arial"/>
                <a:sym typeface="Arial" pitchFamily="34" charset="0"/>
              </a:rPr>
              <a:t>changes</a:t>
            </a:r>
            <a:r>
              <a:rPr lang="en-US" sz="1800" b="1" i="1" dirty="0">
                <a:solidFill>
                  <a:srgbClr val="FF0000"/>
                </a:solidFill>
                <a:latin typeface="Arial"/>
                <a:ea typeface="ＭＳ Ｐゴシック" pitchFamily="-109" charset="-128"/>
                <a:cs typeface="Arial"/>
                <a:sym typeface="Arial" pitchFamily="34" charset="0"/>
              </a:rPr>
              <a:t> </a:t>
            </a:r>
            <a:r>
              <a:rPr lang="en-US" sz="1800" b="1" i="1" dirty="0">
                <a:solidFill>
                  <a:srgbClr val="F2BD3E"/>
                </a:solidFill>
                <a:latin typeface="Arial"/>
                <a:ea typeface="ＭＳ Ｐゴシック" pitchFamily="-109" charset="-128"/>
                <a:cs typeface="Arial"/>
                <a:sym typeface="Arial" pitchFamily="34" charset="0"/>
              </a:rPr>
              <a:t>in resource use</a:t>
            </a:r>
            <a:r>
              <a:rPr lang="en-US" sz="1800" b="1" i="1" dirty="0">
                <a:solidFill>
                  <a:srgbClr val="FFFFFF"/>
                </a:solidFill>
                <a:latin typeface="Arial"/>
                <a:ea typeface="ＭＳ Ｐゴシック" pitchFamily="-109" charset="-128"/>
                <a:cs typeface="Arial"/>
                <a:sym typeface="Arial" pitchFamily="34" charset="0"/>
              </a:rPr>
              <a:t>, </a:t>
            </a:r>
            <a:r>
              <a:rPr lang="en-US" sz="1800" b="1" i="1" dirty="0">
                <a:solidFill>
                  <a:schemeClr val="bg1"/>
                </a:solidFill>
                <a:latin typeface="Arial"/>
                <a:ea typeface="ＭＳ Ｐゴシック" pitchFamily="-109" charset="-128"/>
                <a:cs typeface="Arial"/>
                <a:sym typeface="Arial" pitchFamily="34" charset="0"/>
              </a:rPr>
              <a:t>depending</a:t>
            </a:r>
            <a:r>
              <a:rPr lang="en-US" sz="1800" b="1" i="1" dirty="0">
                <a:solidFill>
                  <a:srgbClr val="F2BD3E"/>
                </a:solidFill>
                <a:latin typeface="Arial"/>
                <a:ea typeface="ＭＳ Ｐゴシック" pitchFamily="-109" charset="-128"/>
                <a:cs typeface="Arial"/>
                <a:sym typeface="Arial" pitchFamily="34" charset="0"/>
              </a:rPr>
              <a:t> </a:t>
            </a:r>
            <a:r>
              <a:rPr lang="en-US" sz="1800" b="1" i="1" dirty="0">
                <a:solidFill>
                  <a:srgbClr val="FFFFFF"/>
                </a:solidFill>
                <a:latin typeface="Arial"/>
                <a:ea typeface="ＭＳ Ｐゴシック" pitchFamily="-109" charset="-128"/>
                <a:cs typeface="Arial"/>
                <a:sym typeface="Arial" pitchFamily="34" charset="0"/>
              </a:rPr>
              <a:t>on </a:t>
            </a:r>
            <a:r>
              <a:rPr lang="en-US" sz="1800" b="1" i="1" dirty="0">
                <a:solidFill>
                  <a:srgbClr val="F2BD3E"/>
                </a:solidFill>
                <a:latin typeface="Arial"/>
                <a:ea typeface="ＭＳ Ｐゴシック" pitchFamily="-109" charset="-128"/>
                <a:cs typeface="Arial"/>
                <a:sym typeface="Arial" pitchFamily="34" charset="0"/>
              </a:rPr>
              <a:t>verified performance</a:t>
            </a:r>
          </a:p>
        </p:txBody>
      </p:sp>
      <p:sp>
        <p:nvSpPr>
          <p:cNvPr id="3" name="TextBox 2"/>
          <p:cNvSpPr txBox="1"/>
          <p:nvPr/>
        </p:nvSpPr>
        <p:spPr>
          <a:xfrm>
            <a:off x="418261" y="1311999"/>
            <a:ext cx="5068140" cy="2011662"/>
          </a:xfrm>
          <a:prstGeom prst="rect">
            <a:avLst/>
          </a:prstGeom>
          <a:noFill/>
        </p:spPr>
        <p:txBody>
          <a:bodyPr wrap="square" rtlCol="0">
            <a:spAutoFit/>
          </a:bodyPr>
          <a:lstStyle/>
          <a:p>
            <a:pPr>
              <a:lnSpc>
                <a:spcPts val="5000"/>
              </a:lnSpc>
            </a:pPr>
            <a:r>
              <a:rPr lang="en-US" sz="4000" b="1" dirty="0">
                <a:solidFill>
                  <a:schemeClr val="bg1"/>
                </a:solidFill>
                <a:latin typeface="Arial"/>
                <a:cs typeface="Arial"/>
              </a:rPr>
              <a:t>CONSERVATION </a:t>
            </a:r>
            <a:r>
              <a:rPr lang="en-US" sz="4000" b="1" dirty="0" smtClean="0">
                <a:solidFill>
                  <a:schemeClr val="bg1"/>
                </a:solidFill>
                <a:latin typeface="Arial"/>
                <a:cs typeface="Arial"/>
              </a:rPr>
              <a:t>    AGREEMENT</a:t>
            </a:r>
          </a:p>
          <a:p>
            <a:pPr>
              <a:lnSpc>
                <a:spcPts val="5000"/>
              </a:lnSpc>
            </a:pPr>
            <a:r>
              <a:rPr lang="en-US" sz="4000" b="1" dirty="0" smtClean="0">
                <a:solidFill>
                  <a:schemeClr val="bg1"/>
                </a:solidFill>
                <a:latin typeface="Arial"/>
                <a:cs typeface="Arial"/>
              </a:rPr>
              <a:t>MODEL </a:t>
            </a:r>
            <a:endParaRPr lang="en-US" sz="4000" b="1" dirty="0">
              <a:solidFill>
                <a:schemeClr val="bg1"/>
              </a:solidFill>
              <a:latin typeface="Arial"/>
              <a:cs typeface="Arial"/>
            </a:endParaRPr>
          </a:p>
        </p:txBody>
      </p:sp>
      <p:cxnSp>
        <p:nvCxnSpPr>
          <p:cNvPr id="8" name="Straight Connector 7"/>
          <p:cNvCxnSpPr/>
          <p:nvPr/>
        </p:nvCxnSpPr>
        <p:spPr>
          <a:xfrm>
            <a:off x="270933" y="1739900"/>
            <a:ext cx="0" cy="1291167"/>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9914979"/>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Diagram 22"/>
          <p:cNvGraphicFramePr/>
          <p:nvPr>
            <p:extLst>
              <p:ext uri="{D42A27DB-BD31-4B8C-83A1-F6EECF244321}">
                <p14:modId xmlns:p14="http://schemas.microsoft.com/office/powerpoint/2010/main" val="1810422014"/>
              </p:ext>
            </p:extLst>
          </p:nvPr>
        </p:nvGraphicFramePr>
        <p:xfrm>
          <a:off x="2546281" y="1245692"/>
          <a:ext cx="3857625" cy="3134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082" name="Rectangle 4"/>
          <p:cNvSpPr>
            <a:spLocks noChangeArrowheads="1"/>
          </p:cNvSpPr>
          <p:nvPr/>
        </p:nvSpPr>
        <p:spPr bwMode="auto">
          <a:xfrm>
            <a:off x="232172" y="259854"/>
            <a:ext cx="8733234" cy="342900"/>
          </a:xfrm>
          <a:prstGeom prst="rect">
            <a:avLst/>
          </a:prstGeom>
          <a:noFill/>
          <a:ln w="9525">
            <a:noFill/>
            <a:miter lim="800000"/>
            <a:headEnd/>
            <a:tailEnd/>
          </a:ln>
        </p:spPr>
        <p:txBody>
          <a:bodyPr lIns="81631" tIns="40815" rIns="81631" bIns="40815" anchor="ctr"/>
          <a:lstStyle/>
          <a:p>
            <a:pPr algn="ctr"/>
            <a:r>
              <a:rPr lang="en-US" sz="3000" b="1" dirty="0" smtClean="0">
                <a:solidFill>
                  <a:srgbClr val="174685"/>
                </a:solidFill>
                <a:latin typeface="Arial"/>
                <a:cs typeface="Arial"/>
              </a:rPr>
              <a:t>PROJECT CYCLE TOWARD SUSTAINABILITY</a:t>
            </a:r>
            <a:endParaRPr lang="en-US" sz="3000" b="1" dirty="0">
              <a:solidFill>
                <a:srgbClr val="174685"/>
              </a:solidFill>
              <a:latin typeface="Arial"/>
              <a:cs typeface="Arial"/>
            </a:endParaRPr>
          </a:p>
        </p:txBody>
      </p:sp>
      <p:cxnSp>
        <p:nvCxnSpPr>
          <p:cNvPr id="1038" name="AutoShape 14"/>
          <p:cNvCxnSpPr>
            <a:cxnSpLocks noChangeShapeType="1"/>
          </p:cNvCxnSpPr>
          <p:nvPr/>
        </p:nvCxnSpPr>
        <p:spPr bwMode="auto">
          <a:xfrm>
            <a:off x="6664269" y="4084490"/>
            <a:ext cx="401868" cy="0"/>
          </a:xfrm>
          <a:prstGeom prst="straightConnector1">
            <a:avLst/>
          </a:prstGeom>
          <a:noFill/>
          <a:ln w="38100">
            <a:solidFill>
              <a:srgbClr val="174685"/>
            </a:solidFill>
            <a:round/>
            <a:headEnd/>
            <a:tailEnd type="triangle" w="med" len="med"/>
          </a:ln>
        </p:spPr>
      </p:cxnSp>
      <p:cxnSp>
        <p:nvCxnSpPr>
          <p:cNvPr id="1037" name="AutoShape 13"/>
          <p:cNvCxnSpPr>
            <a:cxnSpLocks noChangeShapeType="1"/>
          </p:cNvCxnSpPr>
          <p:nvPr/>
        </p:nvCxnSpPr>
        <p:spPr bwMode="auto">
          <a:xfrm>
            <a:off x="1746744" y="4084490"/>
            <a:ext cx="579360" cy="0"/>
          </a:xfrm>
          <a:prstGeom prst="straightConnector1">
            <a:avLst/>
          </a:prstGeom>
          <a:noFill/>
          <a:ln w="38100">
            <a:solidFill>
              <a:srgbClr val="174685"/>
            </a:solidFill>
            <a:round/>
            <a:headEnd/>
            <a:tailEnd type="triangle" w="med" len="med"/>
          </a:ln>
        </p:spPr>
      </p:cxnSp>
      <p:sp>
        <p:nvSpPr>
          <p:cNvPr id="1027" name="AutoShape 3"/>
          <p:cNvSpPr>
            <a:spLocks noChangeArrowheads="1"/>
          </p:cNvSpPr>
          <p:nvPr/>
        </p:nvSpPr>
        <p:spPr bwMode="auto">
          <a:xfrm>
            <a:off x="2326104" y="1171404"/>
            <a:ext cx="4338165" cy="3449707"/>
          </a:xfrm>
          <a:prstGeom prst="roundRect">
            <a:avLst>
              <a:gd name="adj" fmla="val 16667"/>
            </a:avLst>
          </a:prstGeom>
          <a:noFill/>
          <a:ln w="31750">
            <a:solidFill>
              <a:srgbClr val="29C7E5"/>
            </a:solidFill>
            <a:round/>
            <a:headEnd/>
            <a:tailEnd/>
          </a:ln>
          <a:effectLst/>
        </p:spPr>
        <p:txBody>
          <a:bodyPr vert="horz" wrap="square" lIns="91440" tIns="45720" rIns="91440" bIns="45720" numCol="1" anchor="t" anchorCtr="0" compatLnSpc="1">
            <a:prstTxWarp prst="textNoShape">
              <a:avLst/>
            </a:prstTxWarp>
          </a:bodyPr>
          <a:lstStyle/>
          <a:p>
            <a:endParaRPr lang="en-US">
              <a:latin typeface="Calibri" pitchFamily="34" charset="0"/>
            </a:endParaRPr>
          </a:p>
        </p:txBody>
      </p:sp>
      <p:sp>
        <p:nvSpPr>
          <p:cNvPr id="1028" name="AutoShape 4"/>
          <p:cNvSpPr>
            <a:spLocks noChangeArrowheads="1"/>
          </p:cNvSpPr>
          <p:nvPr/>
        </p:nvSpPr>
        <p:spPr bwMode="auto">
          <a:xfrm>
            <a:off x="359629" y="3728432"/>
            <a:ext cx="1644310" cy="866070"/>
          </a:xfrm>
          <a:prstGeom prst="roundRect">
            <a:avLst>
              <a:gd name="adj" fmla="val 16667"/>
            </a:avLst>
          </a:prstGeom>
          <a:solidFill>
            <a:srgbClr val="174685"/>
          </a:solidFill>
          <a:ln w="31750">
            <a:noFill/>
            <a:round/>
            <a:headEnd/>
            <a:tailEnd/>
          </a:ln>
          <a:effectLst/>
        </p:spPr>
        <p:txBody>
          <a:bodyPr vert="horz" wrap="square" lIns="91440" tIns="45720" rIns="91440" bIns="45720" numCol="1" anchor="t" anchorCtr="0" compatLnSpc="1">
            <a:prstTxWarp prst="textNoShape">
              <a:avLst/>
            </a:prstTxWarp>
          </a:bodyPr>
          <a:lstStyle/>
          <a:p>
            <a:pPr algn="ctr" defTabSz="573969" fontAlgn="base">
              <a:spcBef>
                <a:spcPct val="0"/>
              </a:spcBef>
              <a:spcAft>
                <a:spcPts val="628"/>
              </a:spcAft>
            </a:pPr>
            <a:r>
              <a:rPr lang="en-US" sz="1800" b="1" dirty="0">
                <a:solidFill>
                  <a:srgbClr val="F2BD3E"/>
                </a:solidFill>
                <a:latin typeface="Arial"/>
                <a:cs typeface="Arial"/>
              </a:rPr>
              <a:t>Design &amp; Negotiation</a:t>
            </a:r>
            <a:endParaRPr lang="en-US" sz="2300" b="1" dirty="0">
              <a:solidFill>
                <a:srgbClr val="F2BD3E"/>
              </a:solidFill>
              <a:latin typeface="Arial"/>
              <a:cs typeface="Arial"/>
            </a:endParaRPr>
          </a:p>
        </p:txBody>
      </p:sp>
      <p:sp>
        <p:nvSpPr>
          <p:cNvPr id="1029" name="Text Box 5"/>
          <p:cNvSpPr txBox="1">
            <a:spLocks noChangeArrowheads="1"/>
          </p:cNvSpPr>
          <p:nvPr/>
        </p:nvSpPr>
        <p:spPr bwMode="auto">
          <a:xfrm>
            <a:off x="397807" y="3388846"/>
            <a:ext cx="1320806" cy="3028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573969" fontAlgn="base">
              <a:spcBef>
                <a:spcPct val="0"/>
              </a:spcBef>
              <a:spcAft>
                <a:spcPts val="628"/>
              </a:spcAft>
            </a:pPr>
            <a:r>
              <a:rPr lang="en-US" sz="1800" b="1" dirty="0" smtClean="0">
                <a:solidFill>
                  <a:srgbClr val="29C7E5"/>
                </a:solidFill>
                <a:latin typeface="Arial"/>
                <a:cs typeface="Arial"/>
              </a:rPr>
              <a:t>STEP 3</a:t>
            </a:r>
            <a:endParaRPr lang="en-US" sz="2300" b="1" dirty="0">
              <a:solidFill>
                <a:srgbClr val="29C7E5"/>
              </a:solidFill>
              <a:latin typeface="Arial"/>
              <a:cs typeface="Arial"/>
            </a:endParaRPr>
          </a:p>
        </p:txBody>
      </p:sp>
      <p:sp>
        <p:nvSpPr>
          <p:cNvPr id="1030" name="AutoShape 6"/>
          <p:cNvSpPr>
            <a:spLocks noChangeArrowheads="1"/>
          </p:cNvSpPr>
          <p:nvPr/>
        </p:nvSpPr>
        <p:spPr bwMode="auto">
          <a:xfrm>
            <a:off x="3586630" y="2259218"/>
            <a:ext cx="1904855" cy="714650"/>
          </a:xfrm>
          <a:prstGeom prst="roundRect">
            <a:avLst>
              <a:gd name="adj" fmla="val 16667"/>
            </a:avLst>
          </a:prstGeom>
          <a:noFill/>
          <a:ln w="38100">
            <a:solidFill>
              <a:srgbClr val="F2BD3E"/>
            </a:solidFill>
            <a:round/>
            <a:headEnd/>
            <a:tailEnd/>
          </a:ln>
          <a:effectLst/>
        </p:spPr>
        <p:txBody>
          <a:bodyPr vert="horz" wrap="square" lIns="91440" tIns="45720" rIns="91440" bIns="45720" numCol="1" anchor="t" anchorCtr="0" compatLnSpc="1">
            <a:prstTxWarp prst="textNoShape">
              <a:avLst/>
            </a:prstTxWarp>
          </a:bodyPr>
          <a:lstStyle/>
          <a:p>
            <a:pPr algn="ctr" defTabSz="573969" fontAlgn="base">
              <a:spcBef>
                <a:spcPct val="0"/>
              </a:spcBef>
              <a:spcAft>
                <a:spcPts val="628"/>
              </a:spcAft>
            </a:pPr>
            <a:r>
              <a:rPr lang="en-US" sz="1800" b="1" dirty="0">
                <a:solidFill>
                  <a:srgbClr val="174685"/>
                </a:solidFill>
                <a:latin typeface="Arial"/>
                <a:cs typeface="Arial"/>
              </a:rPr>
              <a:t>Conservation Agreement</a:t>
            </a:r>
            <a:endParaRPr lang="en-US" sz="2300" b="1" dirty="0">
              <a:solidFill>
                <a:srgbClr val="174685"/>
              </a:solidFill>
              <a:latin typeface="Arial"/>
              <a:cs typeface="Arial"/>
            </a:endParaRPr>
          </a:p>
        </p:txBody>
      </p:sp>
      <p:sp>
        <p:nvSpPr>
          <p:cNvPr id="1031" name="Text Box 7"/>
          <p:cNvSpPr txBox="1">
            <a:spLocks noChangeArrowheads="1"/>
          </p:cNvSpPr>
          <p:nvPr/>
        </p:nvSpPr>
        <p:spPr bwMode="auto">
          <a:xfrm>
            <a:off x="3825741" y="819147"/>
            <a:ext cx="1320806" cy="3028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573969" fontAlgn="base">
              <a:spcBef>
                <a:spcPct val="0"/>
              </a:spcBef>
              <a:spcAft>
                <a:spcPts val="628"/>
              </a:spcAft>
            </a:pPr>
            <a:r>
              <a:rPr lang="en-US" sz="1800" b="1" dirty="0" smtClean="0">
                <a:solidFill>
                  <a:srgbClr val="29C7E5"/>
                </a:solidFill>
                <a:latin typeface="Arial"/>
                <a:cs typeface="Arial"/>
              </a:rPr>
              <a:t>STEP 4</a:t>
            </a:r>
            <a:endParaRPr lang="en-US" sz="2300" b="1" dirty="0">
              <a:solidFill>
                <a:srgbClr val="29C7E5"/>
              </a:solidFill>
              <a:latin typeface="Arial"/>
              <a:cs typeface="Arial"/>
            </a:endParaRPr>
          </a:p>
        </p:txBody>
      </p:sp>
      <p:grpSp>
        <p:nvGrpSpPr>
          <p:cNvPr id="3" name="Group 8"/>
          <p:cNvGrpSpPr>
            <a:grpSpLocks/>
          </p:cNvGrpSpPr>
          <p:nvPr/>
        </p:nvGrpSpPr>
        <p:grpSpPr bwMode="auto">
          <a:xfrm>
            <a:off x="7066137" y="3283042"/>
            <a:ext cx="1849263" cy="1462879"/>
            <a:chOff x="10994" y="4771"/>
            <a:chExt cx="2761" cy="2309"/>
          </a:xfrm>
        </p:grpSpPr>
        <p:sp>
          <p:nvSpPr>
            <p:cNvPr id="1033" name="AutoShape 9"/>
            <p:cNvSpPr>
              <a:spLocks noChangeArrowheads="1"/>
            </p:cNvSpPr>
            <p:nvPr/>
          </p:nvSpPr>
          <p:spPr bwMode="auto">
            <a:xfrm>
              <a:off x="10994" y="5314"/>
              <a:ext cx="2761" cy="1766"/>
            </a:xfrm>
            <a:prstGeom prst="roundRect">
              <a:avLst>
                <a:gd name="adj" fmla="val 16667"/>
              </a:avLst>
            </a:prstGeom>
            <a:solidFill>
              <a:srgbClr val="174685"/>
            </a:solidFill>
            <a:ln w="31750">
              <a:noFill/>
              <a:round/>
              <a:headEnd/>
              <a:tailEnd/>
            </a:ln>
            <a:effectLst/>
          </p:spPr>
          <p:txBody>
            <a:bodyPr vert="horz" wrap="square" lIns="91440" tIns="45720" rIns="91440" bIns="45720" numCol="1" anchor="t" anchorCtr="0" compatLnSpc="1">
              <a:prstTxWarp prst="textNoShape">
                <a:avLst/>
              </a:prstTxWarp>
            </a:bodyPr>
            <a:lstStyle/>
            <a:p>
              <a:pPr algn="ctr" defTabSz="573969" fontAlgn="base">
                <a:spcBef>
                  <a:spcPct val="0"/>
                </a:spcBef>
                <a:spcAft>
                  <a:spcPts val="628"/>
                </a:spcAft>
              </a:pPr>
              <a:r>
                <a:rPr lang="en-US" sz="1800" b="1" dirty="0" smtClean="0">
                  <a:solidFill>
                    <a:srgbClr val="F2BD3E"/>
                  </a:solidFill>
                  <a:latin typeface="Arial"/>
                  <a:cs typeface="Arial"/>
                </a:rPr>
                <a:t>Secure </a:t>
              </a:r>
              <a:r>
                <a:rPr lang="en-US" sz="1800" b="1" dirty="0">
                  <a:solidFill>
                    <a:srgbClr val="F2BD3E"/>
                  </a:solidFill>
                  <a:latin typeface="Arial"/>
                  <a:cs typeface="Arial"/>
                </a:rPr>
                <a:t>Financing &amp; Management</a:t>
              </a:r>
              <a:endParaRPr lang="en-US" sz="2300" b="1" dirty="0">
                <a:solidFill>
                  <a:srgbClr val="F2BD3E"/>
                </a:solidFill>
                <a:latin typeface="Arial"/>
                <a:cs typeface="Arial"/>
              </a:endParaRPr>
            </a:p>
          </p:txBody>
        </p:sp>
        <p:sp>
          <p:nvSpPr>
            <p:cNvPr id="1034" name="Text Box 10"/>
            <p:cNvSpPr txBox="1">
              <a:spLocks noChangeArrowheads="1"/>
            </p:cNvSpPr>
            <p:nvPr/>
          </p:nvSpPr>
          <p:spPr bwMode="auto">
            <a:xfrm>
              <a:off x="11194" y="4771"/>
              <a:ext cx="1972" cy="4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573969" fontAlgn="base">
                <a:spcBef>
                  <a:spcPct val="0"/>
                </a:spcBef>
                <a:spcAft>
                  <a:spcPts val="628"/>
                </a:spcAft>
              </a:pPr>
              <a:r>
                <a:rPr lang="en-US" sz="1800" b="1" dirty="0" smtClean="0">
                  <a:solidFill>
                    <a:srgbClr val="29C7E5"/>
                  </a:solidFill>
                  <a:latin typeface="Arial"/>
                  <a:cs typeface="Arial"/>
                </a:rPr>
                <a:t>STEP 5</a:t>
              </a:r>
              <a:endParaRPr lang="en-US" sz="2300" b="1" dirty="0">
                <a:solidFill>
                  <a:srgbClr val="29C7E5"/>
                </a:solidFill>
                <a:latin typeface="Arial"/>
                <a:cs typeface="Arial"/>
              </a:endParaRPr>
            </a:p>
          </p:txBody>
        </p:sp>
      </p:grpSp>
      <p:cxnSp>
        <p:nvCxnSpPr>
          <p:cNvPr id="1035" name="AutoShape 11"/>
          <p:cNvCxnSpPr>
            <a:cxnSpLocks noChangeShapeType="1"/>
          </p:cNvCxnSpPr>
          <p:nvPr/>
        </p:nvCxnSpPr>
        <p:spPr bwMode="auto">
          <a:xfrm>
            <a:off x="1067587" y="1972217"/>
            <a:ext cx="670" cy="303473"/>
          </a:xfrm>
          <a:prstGeom prst="straightConnector1">
            <a:avLst/>
          </a:prstGeom>
          <a:noFill/>
          <a:ln w="38100">
            <a:solidFill>
              <a:srgbClr val="174685"/>
            </a:solidFill>
            <a:round/>
            <a:headEnd/>
            <a:tailEnd type="triangle" w="med" len="med"/>
          </a:ln>
        </p:spPr>
      </p:cxnSp>
      <p:cxnSp>
        <p:nvCxnSpPr>
          <p:cNvPr id="1036" name="AutoShape 12"/>
          <p:cNvCxnSpPr>
            <a:cxnSpLocks noChangeShapeType="1"/>
          </p:cNvCxnSpPr>
          <p:nvPr/>
        </p:nvCxnSpPr>
        <p:spPr bwMode="auto">
          <a:xfrm>
            <a:off x="1050173" y="3015682"/>
            <a:ext cx="670" cy="385835"/>
          </a:xfrm>
          <a:prstGeom prst="straightConnector1">
            <a:avLst/>
          </a:prstGeom>
          <a:noFill/>
          <a:ln w="38100">
            <a:solidFill>
              <a:srgbClr val="174685"/>
            </a:solidFill>
            <a:round/>
            <a:headEnd/>
            <a:tailEnd type="triangle" w="med" len="med"/>
          </a:ln>
        </p:spPr>
      </p:cxnSp>
      <p:grpSp>
        <p:nvGrpSpPr>
          <p:cNvPr id="4" name="Group 15"/>
          <p:cNvGrpSpPr>
            <a:grpSpLocks/>
          </p:cNvGrpSpPr>
          <p:nvPr/>
        </p:nvGrpSpPr>
        <p:grpSpPr bwMode="auto">
          <a:xfrm>
            <a:off x="260502" y="2234509"/>
            <a:ext cx="1757503" cy="890145"/>
            <a:chOff x="846" y="3350"/>
            <a:chExt cx="2624" cy="1405"/>
          </a:xfrm>
        </p:grpSpPr>
        <p:sp>
          <p:nvSpPr>
            <p:cNvPr id="1040" name="AutoShape 16"/>
            <p:cNvSpPr>
              <a:spLocks noChangeArrowheads="1"/>
            </p:cNvSpPr>
            <p:nvPr/>
          </p:nvSpPr>
          <p:spPr bwMode="auto">
            <a:xfrm>
              <a:off x="846" y="3919"/>
              <a:ext cx="2624" cy="836"/>
            </a:xfrm>
            <a:prstGeom prst="roundRect">
              <a:avLst>
                <a:gd name="adj" fmla="val 16667"/>
              </a:avLst>
            </a:prstGeom>
            <a:solidFill>
              <a:srgbClr val="174685"/>
            </a:solidFill>
            <a:ln w="31750">
              <a:noFill/>
              <a:round/>
              <a:headEnd/>
              <a:tailEnd/>
            </a:ln>
            <a:effectLst/>
          </p:spPr>
          <p:txBody>
            <a:bodyPr vert="horz" wrap="square" lIns="91440" tIns="45720" rIns="91440" bIns="45720" numCol="1" anchor="t" anchorCtr="0" compatLnSpc="1">
              <a:prstTxWarp prst="textNoShape">
                <a:avLst/>
              </a:prstTxWarp>
            </a:bodyPr>
            <a:lstStyle/>
            <a:p>
              <a:pPr algn="ctr" defTabSz="573969" fontAlgn="base">
                <a:spcBef>
                  <a:spcPct val="0"/>
                </a:spcBef>
                <a:spcAft>
                  <a:spcPts val="628"/>
                </a:spcAft>
              </a:pPr>
              <a:r>
                <a:rPr lang="en-US" sz="1800" b="1" dirty="0">
                  <a:solidFill>
                    <a:srgbClr val="F2BD3E"/>
                  </a:solidFill>
                  <a:latin typeface="Arial"/>
                  <a:cs typeface="Arial"/>
                </a:rPr>
                <a:t>Engagement</a:t>
              </a:r>
              <a:endParaRPr lang="en-US" sz="2300" b="1" dirty="0">
                <a:solidFill>
                  <a:srgbClr val="F2BD3E"/>
                </a:solidFill>
                <a:latin typeface="Arial"/>
                <a:cs typeface="Arial"/>
              </a:endParaRPr>
            </a:p>
          </p:txBody>
        </p:sp>
        <p:sp>
          <p:nvSpPr>
            <p:cNvPr id="1041" name="Text Box 17"/>
            <p:cNvSpPr txBox="1">
              <a:spLocks noChangeArrowheads="1"/>
            </p:cNvSpPr>
            <p:nvPr/>
          </p:nvSpPr>
          <p:spPr bwMode="auto">
            <a:xfrm>
              <a:off x="1053" y="3350"/>
              <a:ext cx="1987" cy="4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573969" fontAlgn="base">
                <a:spcBef>
                  <a:spcPct val="0"/>
                </a:spcBef>
                <a:spcAft>
                  <a:spcPts val="628"/>
                </a:spcAft>
              </a:pPr>
              <a:r>
                <a:rPr lang="en-US" sz="1800" b="1" dirty="0" smtClean="0">
                  <a:solidFill>
                    <a:srgbClr val="29C7E5"/>
                  </a:solidFill>
                  <a:latin typeface="Arial"/>
                  <a:cs typeface="Arial"/>
                </a:rPr>
                <a:t>STEP 2</a:t>
              </a:r>
              <a:endParaRPr lang="en-US" sz="1800" b="1" dirty="0">
                <a:solidFill>
                  <a:srgbClr val="29C7E5"/>
                </a:solidFill>
                <a:latin typeface="Arial"/>
                <a:cs typeface="Arial"/>
              </a:endParaRPr>
            </a:p>
          </p:txBody>
        </p:sp>
      </p:grpSp>
      <p:grpSp>
        <p:nvGrpSpPr>
          <p:cNvPr id="5" name="Group 18"/>
          <p:cNvGrpSpPr>
            <a:grpSpLocks/>
          </p:cNvGrpSpPr>
          <p:nvPr/>
        </p:nvGrpSpPr>
        <p:grpSpPr bwMode="auto">
          <a:xfrm>
            <a:off x="296000" y="862229"/>
            <a:ext cx="1724014" cy="1126461"/>
            <a:chOff x="899" y="1184"/>
            <a:chExt cx="2574" cy="1778"/>
          </a:xfrm>
        </p:grpSpPr>
        <p:sp>
          <p:nvSpPr>
            <p:cNvPr id="1043" name="AutoShape 19"/>
            <p:cNvSpPr>
              <a:spLocks noChangeArrowheads="1"/>
            </p:cNvSpPr>
            <p:nvPr/>
          </p:nvSpPr>
          <p:spPr bwMode="auto">
            <a:xfrm>
              <a:off x="899" y="1727"/>
              <a:ext cx="2574" cy="1235"/>
            </a:xfrm>
            <a:prstGeom prst="roundRect">
              <a:avLst>
                <a:gd name="adj" fmla="val 16667"/>
              </a:avLst>
            </a:prstGeom>
            <a:solidFill>
              <a:srgbClr val="174685"/>
            </a:solidFill>
            <a:ln w="31750">
              <a:noFill/>
              <a:round/>
              <a:headEnd/>
              <a:tailEnd/>
            </a:ln>
            <a:effectLst/>
          </p:spPr>
          <p:txBody>
            <a:bodyPr vert="horz" wrap="square" lIns="91440" tIns="45720" rIns="91440" bIns="45720" numCol="1" anchor="t" anchorCtr="0" compatLnSpc="1">
              <a:prstTxWarp prst="textNoShape">
                <a:avLst/>
              </a:prstTxWarp>
            </a:bodyPr>
            <a:lstStyle/>
            <a:p>
              <a:pPr algn="ctr" defTabSz="573969" fontAlgn="base">
                <a:spcBef>
                  <a:spcPct val="0"/>
                </a:spcBef>
                <a:spcAft>
                  <a:spcPts val="628"/>
                </a:spcAft>
              </a:pPr>
              <a:r>
                <a:rPr lang="en-US" sz="1800" b="1" dirty="0">
                  <a:solidFill>
                    <a:srgbClr val="F2BD3E"/>
                  </a:solidFill>
                  <a:latin typeface="Arial"/>
                  <a:cs typeface="Arial"/>
                </a:rPr>
                <a:t>Feasibility Analysis</a:t>
              </a:r>
              <a:endParaRPr lang="en-US" sz="2300" b="1" dirty="0">
                <a:solidFill>
                  <a:srgbClr val="F2BD3E"/>
                </a:solidFill>
                <a:latin typeface="Arial"/>
                <a:cs typeface="Arial"/>
              </a:endParaRPr>
            </a:p>
          </p:txBody>
        </p:sp>
        <p:sp>
          <p:nvSpPr>
            <p:cNvPr id="1044" name="Text Box 20"/>
            <p:cNvSpPr txBox="1">
              <a:spLocks noChangeArrowheads="1"/>
            </p:cNvSpPr>
            <p:nvPr/>
          </p:nvSpPr>
          <p:spPr bwMode="auto">
            <a:xfrm>
              <a:off x="1064" y="1184"/>
              <a:ext cx="1972" cy="4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573969" fontAlgn="base">
                <a:spcBef>
                  <a:spcPct val="0"/>
                </a:spcBef>
                <a:spcAft>
                  <a:spcPts val="628"/>
                </a:spcAft>
              </a:pPr>
              <a:r>
                <a:rPr lang="en-US" sz="1800" b="1" dirty="0" smtClean="0">
                  <a:solidFill>
                    <a:srgbClr val="29C7E5"/>
                  </a:solidFill>
                  <a:latin typeface="Arial"/>
                  <a:cs typeface="Arial"/>
                </a:rPr>
                <a:t>STEP 1</a:t>
              </a:r>
              <a:endParaRPr lang="en-US" sz="2300" b="1" dirty="0">
                <a:solidFill>
                  <a:srgbClr val="29C7E5"/>
                </a:solidFill>
                <a:latin typeface="Arial"/>
                <a:cs typeface="Arial"/>
              </a:endParaRPr>
            </a:p>
          </p:txBody>
        </p:sp>
      </p:grpSp>
      <p:sp>
        <p:nvSpPr>
          <p:cNvPr id="2" name="Rounded Rectangle 1"/>
          <p:cNvSpPr/>
          <p:nvPr/>
        </p:nvSpPr>
        <p:spPr>
          <a:xfrm>
            <a:off x="126999" y="2197103"/>
            <a:ext cx="2023534" cy="1104898"/>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908915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ctrTitle" idx="4294967295"/>
          </p:nvPr>
        </p:nvSpPr>
        <p:spPr>
          <a:xfrm>
            <a:off x="0" y="1218644"/>
            <a:ext cx="9144000" cy="1160462"/>
          </a:xfrm>
          <a:prstGeom prst="rect">
            <a:avLst/>
          </a:prstGeom>
        </p:spPr>
        <p:txBody>
          <a:bodyPr lIns="91425" tIns="91425" rIns="91425" bIns="91425" anchor="t" anchorCtr="0">
            <a:noAutofit/>
          </a:bodyPr>
          <a:lstStyle/>
          <a:p>
            <a:pPr lvl="0" algn="l" rtl="0">
              <a:spcBef>
                <a:spcPts val="0"/>
              </a:spcBef>
              <a:buNone/>
            </a:pPr>
            <a:r>
              <a:rPr lang="en-US" sz="5000" b="1" dirty="0" smtClean="0">
                <a:solidFill>
                  <a:srgbClr val="FFFFFF"/>
                </a:solidFill>
                <a:latin typeface="Arial"/>
                <a:cs typeface="Arial"/>
              </a:rPr>
              <a:t>RIGHTS-BASED APPROACH</a:t>
            </a:r>
            <a:endParaRPr lang="en" sz="5000" b="1" dirty="0">
              <a:solidFill>
                <a:srgbClr val="FFFFFF"/>
              </a:solidFill>
              <a:latin typeface="Arial"/>
              <a:cs typeface="Arial"/>
            </a:endParaRPr>
          </a:p>
        </p:txBody>
      </p:sp>
      <p:sp>
        <p:nvSpPr>
          <p:cNvPr id="12" name="Shape 104"/>
          <p:cNvSpPr txBox="1">
            <a:spLocks/>
          </p:cNvSpPr>
          <p:nvPr/>
        </p:nvSpPr>
        <p:spPr>
          <a:xfrm>
            <a:off x="4483099" y="1786441"/>
            <a:ext cx="4580467" cy="1160462"/>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SzPct val="100000"/>
              <a:buFont typeface="Titillium Web"/>
              <a:buNone/>
              <a:defRPr sz="2600" b="1" i="0" u="none" strike="noStrike" cap="none">
                <a:solidFill>
                  <a:srgbClr val="000000"/>
                </a:solidFill>
                <a:latin typeface="Titillium Web"/>
                <a:ea typeface="Titillium Web"/>
                <a:cs typeface="Titillium Web"/>
                <a:sym typeface="Titillium Web"/>
              </a:defRPr>
            </a:lvl1pPr>
            <a:lvl2pPr lvl="1">
              <a:spcBef>
                <a:spcPts val="0"/>
              </a:spcBef>
              <a:buSzPct val="100000"/>
              <a:buFont typeface="Titillium Web"/>
              <a:buNone/>
              <a:defRPr sz="2600" b="1">
                <a:latin typeface="Titillium Web"/>
                <a:ea typeface="Titillium Web"/>
                <a:cs typeface="Titillium Web"/>
                <a:sym typeface="Titillium Web"/>
              </a:defRPr>
            </a:lvl2pPr>
            <a:lvl3pPr lvl="2">
              <a:spcBef>
                <a:spcPts val="0"/>
              </a:spcBef>
              <a:buSzPct val="100000"/>
              <a:buFont typeface="Titillium Web"/>
              <a:buNone/>
              <a:defRPr sz="2600" b="1">
                <a:latin typeface="Titillium Web"/>
                <a:ea typeface="Titillium Web"/>
                <a:cs typeface="Titillium Web"/>
                <a:sym typeface="Titillium Web"/>
              </a:defRPr>
            </a:lvl3pPr>
            <a:lvl4pPr lvl="3">
              <a:spcBef>
                <a:spcPts val="0"/>
              </a:spcBef>
              <a:buSzPct val="100000"/>
              <a:buFont typeface="Titillium Web"/>
              <a:buNone/>
              <a:defRPr sz="2600" b="1">
                <a:latin typeface="Titillium Web"/>
                <a:ea typeface="Titillium Web"/>
                <a:cs typeface="Titillium Web"/>
                <a:sym typeface="Titillium Web"/>
              </a:defRPr>
            </a:lvl4pPr>
            <a:lvl5pPr lvl="4">
              <a:spcBef>
                <a:spcPts val="0"/>
              </a:spcBef>
              <a:buSzPct val="100000"/>
              <a:buFont typeface="Titillium Web"/>
              <a:buNone/>
              <a:defRPr sz="2600" b="1">
                <a:latin typeface="Titillium Web"/>
                <a:ea typeface="Titillium Web"/>
                <a:cs typeface="Titillium Web"/>
                <a:sym typeface="Titillium Web"/>
              </a:defRPr>
            </a:lvl5pPr>
            <a:lvl6pPr lvl="5">
              <a:spcBef>
                <a:spcPts val="0"/>
              </a:spcBef>
              <a:buSzPct val="100000"/>
              <a:buFont typeface="Titillium Web"/>
              <a:buNone/>
              <a:defRPr sz="2600" b="1">
                <a:latin typeface="Titillium Web"/>
                <a:ea typeface="Titillium Web"/>
                <a:cs typeface="Titillium Web"/>
                <a:sym typeface="Titillium Web"/>
              </a:defRPr>
            </a:lvl6pPr>
            <a:lvl7pPr lvl="6">
              <a:spcBef>
                <a:spcPts val="0"/>
              </a:spcBef>
              <a:buSzPct val="100000"/>
              <a:buFont typeface="Titillium Web"/>
              <a:buNone/>
              <a:defRPr sz="2600" b="1">
                <a:latin typeface="Titillium Web"/>
                <a:ea typeface="Titillium Web"/>
                <a:cs typeface="Titillium Web"/>
                <a:sym typeface="Titillium Web"/>
              </a:defRPr>
            </a:lvl7pPr>
            <a:lvl8pPr lvl="7">
              <a:spcBef>
                <a:spcPts val="0"/>
              </a:spcBef>
              <a:buSzPct val="100000"/>
              <a:buFont typeface="Titillium Web"/>
              <a:buNone/>
              <a:defRPr sz="2600" b="1">
                <a:latin typeface="Titillium Web"/>
                <a:ea typeface="Titillium Web"/>
                <a:cs typeface="Titillium Web"/>
                <a:sym typeface="Titillium Web"/>
              </a:defRPr>
            </a:lvl8pPr>
            <a:lvl9pPr lvl="8">
              <a:spcBef>
                <a:spcPts val="0"/>
              </a:spcBef>
              <a:buSzPct val="100000"/>
              <a:buFont typeface="Titillium Web"/>
              <a:buNone/>
              <a:defRPr sz="2600" b="1">
                <a:latin typeface="Titillium Web"/>
                <a:ea typeface="Titillium Web"/>
                <a:cs typeface="Titillium Web"/>
                <a:sym typeface="Titillium Web"/>
              </a:defRPr>
            </a:lvl9pPr>
          </a:lstStyle>
          <a:p>
            <a:r>
              <a:rPr lang="en-US" sz="3600" dirty="0" smtClean="0">
                <a:solidFill>
                  <a:srgbClr val="174685"/>
                </a:solidFill>
                <a:latin typeface="Arial"/>
                <a:cs typeface="Arial"/>
              </a:rPr>
              <a:t>(RBA) PRINCIPLES</a:t>
            </a:r>
            <a:endParaRPr lang="en" sz="3600" dirty="0">
              <a:solidFill>
                <a:srgbClr val="174685"/>
              </a:solidFill>
              <a:latin typeface="Arial"/>
              <a:cs typeface="Arial"/>
            </a:endParaRPr>
          </a:p>
        </p:txBody>
      </p:sp>
      <p:sp>
        <p:nvSpPr>
          <p:cNvPr id="5" name="Oval 4"/>
          <p:cNvSpPr/>
          <p:nvPr/>
        </p:nvSpPr>
        <p:spPr>
          <a:xfrm>
            <a:off x="114300" y="2946400"/>
            <a:ext cx="1761986" cy="1761986"/>
          </a:xfrm>
          <a:prstGeom prst="ellipse">
            <a:avLst/>
          </a:prstGeom>
          <a:solidFill>
            <a:srgbClr val="174685">
              <a:alpha val="50000"/>
            </a:srgbClr>
          </a:solidFill>
          <a:ln>
            <a:noFill/>
          </a:ln>
        </p:spPr>
        <p:style>
          <a:lnRef idx="1">
            <a:schemeClr val="accent1"/>
          </a:lnRef>
          <a:fillRef idx="3">
            <a:schemeClr val="accent1"/>
          </a:fillRef>
          <a:effectRef idx="2">
            <a:schemeClr val="accent1"/>
          </a:effectRef>
          <a:fontRef idx="minor">
            <a:schemeClr val="lt1"/>
          </a:fontRef>
        </p:style>
        <p:txBody>
          <a:bodyPr lIns="0" rIns="0" rtlCol="0" anchor="ctr">
            <a:noAutofit/>
          </a:bodyPr>
          <a:lstStyle/>
          <a:p>
            <a:pPr marL="0" lvl="3" indent="0" algn="ctr">
              <a:buNone/>
            </a:pPr>
            <a:r>
              <a:rPr lang="en-US" sz="1700" b="1" dirty="0">
                <a:latin typeface="Arial"/>
                <a:cs typeface="Arial"/>
              </a:rPr>
              <a:t>Respect human rights</a:t>
            </a:r>
          </a:p>
        </p:txBody>
      </p:sp>
      <p:sp>
        <p:nvSpPr>
          <p:cNvPr id="22" name="Oval 21"/>
          <p:cNvSpPr/>
          <p:nvPr/>
        </p:nvSpPr>
        <p:spPr>
          <a:xfrm>
            <a:off x="1909004" y="2946400"/>
            <a:ext cx="1761986" cy="1761986"/>
          </a:xfrm>
          <a:prstGeom prst="ellipse">
            <a:avLst/>
          </a:prstGeom>
          <a:solidFill>
            <a:srgbClr val="174685">
              <a:alpha val="70000"/>
            </a:srgbClr>
          </a:solidFill>
          <a:ln>
            <a:noFill/>
          </a:ln>
        </p:spPr>
        <p:style>
          <a:lnRef idx="1">
            <a:schemeClr val="accent1"/>
          </a:lnRef>
          <a:fillRef idx="3">
            <a:schemeClr val="accent1"/>
          </a:fillRef>
          <a:effectRef idx="2">
            <a:schemeClr val="accent1"/>
          </a:effectRef>
          <a:fontRef idx="minor">
            <a:schemeClr val="lt1"/>
          </a:fontRef>
        </p:style>
        <p:txBody>
          <a:bodyPr lIns="0" rIns="0" rtlCol="0" anchor="ctr">
            <a:noAutofit/>
          </a:bodyPr>
          <a:lstStyle/>
          <a:p>
            <a:pPr marL="0" lvl="3" indent="0" algn="ctr">
              <a:buNone/>
            </a:pPr>
            <a:r>
              <a:rPr lang="en-US" sz="1700" b="1" dirty="0">
                <a:latin typeface="Arial"/>
                <a:cs typeface="Arial"/>
              </a:rPr>
              <a:t>Promote human rights and wellbeing</a:t>
            </a:r>
          </a:p>
        </p:txBody>
      </p:sp>
      <p:sp>
        <p:nvSpPr>
          <p:cNvPr id="26" name="Oval 25"/>
          <p:cNvSpPr/>
          <p:nvPr/>
        </p:nvSpPr>
        <p:spPr>
          <a:xfrm>
            <a:off x="3703707" y="2946400"/>
            <a:ext cx="1761986" cy="1761986"/>
          </a:xfrm>
          <a:prstGeom prst="ellipse">
            <a:avLst/>
          </a:prstGeom>
          <a:solidFill>
            <a:srgbClr val="174685">
              <a:alpha val="85000"/>
            </a:srgbClr>
          </a:solidFill>
          <a:ln>
            <a:noFill/>
          </a:ln>
        </p:spPr>
        <p:style>
          <a:lnRef idx="1">
            <a:schemeClr val="accent1"/>
          </a:lnRef>
          <a:fillRef idx="3">
            <a:schemeClr val="accent1"/>
          </a:fillRef>
          <a:effectRef idx="2">
            <a:schemeClr val="accent1"/>
          </a:effectRef>
          <a:fontRef idx="minor">
            <a:schemeClr val="lt1"/>
          </a:fontRef>
        </p:style>
        <p:txBody>
          <a:bodyPr lIns="0" rIns="0" rtlCol="0" anchor="ctr">
            <a:noAutofit/>
          </a:bodyPr>
          <a:lstStyle/>
          <a:p>
            <a:pPr marL="0" lvl="3" indent="0" algn="ctr">
              <a:buNone/>
            </a:pPr>
            <a:r>
              <a:rPr lang="en-US" sz="1700" b="1" dirty="0">
                <a:latin typeface="Arial"/>
                <a:cs typeface="Arial"/>
              </a:rPr>
              <a:t>Protect the vulnerable</a:t>
            </a:r>
          </a:p>
        </p:txBody>
      </p:sp>
      <p:sp>
        <p:nvSpPr>
          <p:cNvPr id="28" name="Oval 27"/>
          <p:cNvSpPr/>
          <p:nvPr/>
        </p:nvSpPr>
        <p:spPr>
          <a:xfrm>
            <a:off x="5498410" y="2946400"/>
            <a:ext cx="1761986" cy="1761986"/>
          </a:xfrm>
          <a:prstGeom prst="ellipse">
            <a:avLst/>
          </a:prstGeom>
          <a:solidFill>
            <a:srgbClr val="174685"/>
          </a:solidFill>
          <a:ln>
            <a:noFill/>
          </a:ln>
        </p:spPr>
        <p:style>
          <a:lnRef idx="1">
            <a:schemeClr val="accent1"/>
          </a:lnRef>
          <a:fillRef idx="3">
            <a:schemeClr val="accent1"/>
          </a:fillRef>
          <a:effectRef idx="2">
            <a:schemeClr val="accent1"/>
          </a:effectRef>
          <a:fontRef idx="minor">
            <a:schemeClr val="lt1"/>
          </a:fontRef>
        </p:style>
        <p:txBody>
          <a:bodyPr lIns="0" rIns="0" rtlCol="0" anchor="ctr">
            <a:noAutofit/>
          </a:bodyPr>
          <a:lstStyle/>
          <a:p>
            <a:pPr marL="0" lvl="3" indent="0" algn="ctr">
              <a:buNone/>
            </a:pPr>
            <a:r>
              <a:rPr lang="en-US" sz="1700" b="1" dirty="0">
                <a:latin typeface="Arial"/>
                <a:cs typeface="Arial"/>
              </a:rPr>
              <a:t>Encourage good governance</a:t>
            </a:r>
          </a:p>
        </p:txBody>
      </p:sp>
      <p:sp>
        <p:nvSpPr>
          <p:cNvPr id="13" name="Oval 12"/>
          <p:cNvSpPr/>
          <p:nvPr/>
        </p:nvSpPr>
        <p:spPr>
          <a:xfrm>
            <a:off x="7293114" y="2946400"/>
            <a:ext cx="1761986" cy="1761986"/>
          </a:xfrm>
          <a:prstGeom prst="ellipse">
            <a:avLst/>
          </a:prstGeom>
          <a:solidFill>
            <a:srgbClr val="032861"/>
          </a:solidFill>
          <a:ln>
            <a:noFill/>
          </a:ln>
        </p:spPr>
        <p:style>
          <a:lnRef idx="1">
            <a:schemeClr val="accent1"/>
          </a:lnRef>
          <a:fillRef idx="3">
            <a:schemeClr val="accent1"/>
          </a:fillRef>
          <a:effectRef idx="2">
            <a:schemeClr val="accent1"/>
          </a:effectRef>
          <a:fontRef idx="minor">
            <a:schemeClr val="lt1"/>
          </a:fontRef>
        </p:style>
        <p:txBody>
          <a:bodyPr lIns="0" rIns="0" rtlCol="0" anchor="ctr">
            <a:noAutofit/>
          </a:bodyPr>
          <a:lstStyle/>
          <a:p>
            <a:pPr marL="0" lvl="3" indent="0" algn="ctr">
              <a:buNone/>
            </a:pPr>
            <a:r>
              <a:rPr lang="en-US" sz="1700" b="1" dirty="0">
                <a:latin typeface="Arial"/>
                <a:cs typeface="Arial"/>
              </a:rPr>
              <a:t>Work in partnership</a:t>
            </a:r>
            <a:endParaRPr lang="en-US" sz="1700" b="1" dirty="0">
              <a:solidFill>
                <a:schemeClr val="bg1"/>
              </a:solidFill>
              <a:latin typeface="Arial"/>
              <a:cs typeface="Arial"/>
              <a:sym typeface="Wingdings" pitchFamily="2" charset="2"/>
            </a:endParaRPr>
          </a:p>
        </p:txBody>
      </p:sp>
    </p:spTree>
    <p:extLst>
      <p:ext uri="{BB962C8B-B14F-4D97-AF65-F5344CB8AC3E}">
        <p14:creationId xmlns:p14="http://schemas.microsoft.com/office/powerpoint/2010/main" val="3807605529"/>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22867"/>
          </a:xfrm>
          <a:prstGeom prst="rect">
            <a:avLst/>
          </a:prstGeom>
          <a:solidFill>
            <a:srgbClr val="1746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5" name="Rectangle 4"/>
          <p:cNvSpPr>
            <a:spLocks/>
          </p:cNvSpPr>
          <p:nvPr/>
        </p:nvSpPr>
        <p:spPr bwMode="auto">
          <a:xfrm>
            <a:off x="622299" y="366187"/>
            <a:ext cx="8796867" cy="582930"/>
          </a:xfrm>
          <a:prstGeom prst="rect">
            <a:avLst/>
          </a:prstGeom>
          <a:noFill/>
          <a:ln w="12700">
            <a:noFill/>
            <a:miter lim="800000"/>
            <a:headEnd/>
            <a:tailEnd/>
          </a:ln>
        </p:spPr>
        <p:txBody>
          <a:bodyPr lIns="0" tIns="0" rIns="36280" bIns="0" anchor="ctr"/>
          <a:lstStyle/>
          <a:p>
            <a:pPr marL="56896"/>
            <a:r>
              <a:rPr lang="en-US" sz="5400" b="1" dirty="0" smtClean="0">
                <a:solidFill>
                  <a:srgbClr val="FFFFFF"/>
                </a:solidFill>
                <a:latin typeface="Arial" charset="0"/>
                <a:cs typeface="Arial" charset="0"/>
                <a:sym typeface="Arial" charset="0"/>
              </a:rPr>
              <a:t>RBA POLICIES</a:t>
            </a:r>
            <a:endParaRPr lang="en-US" sz="5400" b="1" dirty="0">
              <a:solidFill>
                <a:srgbClr val="FFFFFF"/>
              </a:solidFill>
              <a:latin typeface="Arial" charset="0"/>
              <a:cs typeface="Arial" charset="0"/>
              <a:sym typeface="Arial" charset="0"/>
            </a:endParaRPr>
          </a:p>
        </p:txBody>
      </p:sp>
      <p:sp>
        <p:nvSpPr>
          <p:cNvPr id="8" name="TextBox 7"/>
          <p:cNvSpPr txBox="1"/>
          <p:nvPr/>
        </p:nvSpPr>
        <p:spPr>
          <a:xfrm>
            <a:off x="491067" y="1591740"/>
            <a:ext cx="3716866" cy="2132378"/>
          </a:xfrm>
          <a:prstGeom prst="rect">
            <a:avLst/>
          </a:prstGeom>
          <a:noFill/>
        </p:spPr>
        <p:txBody>
          <a:bodyPr wrap="square" rtlCol="0">
            <a:spAutoFit/>
          </a:bodyPr>
          <a:lstStyle/>
          <a:p>
            <a:pPr marL="351537" indent="-300736">
              <a:lnSpc>
                <a:spcPct val="110000"/>
              </a:lnSpc>
              <a:spcBef>
                <a:spcPts val="817"/>
              </a:spcBef>
              <a:buSzPct val="89000"/>
              <a:buFont typeface="Wingdings" pitchFamily="-112" charset="2"/>
              <a:buChar char="§"/>
            </a:pPr>
            <a:r>
              <a:rPr lang="en-US" sz="1600" dirty="0">
                <a:solidFill>
                  <a:schemeClr val="bg1"/>
                </a:solidFill>
                <a:latin typeface="Arial" charset="0"/>
                <a:cs typeface="Arial" charset="0"/>
                <a:sym typeface="Arial" charset="0"/>
              </a:rPr>
              <a:t>No illegal logging</a:t>
            </a:r>
          </a:p>
          <a:p>
            <a:pPr marL="351537" indent="-300736">
              <a:lnSpc>
                <a:spcPct val="110000"/>
              </a:lnSpc>
              <a:spcBef>
                <a:spcPts val="817"/>
              </a:spcBef>
              <a:buSzPct val="89000"/>
              <a:buFont typeface="Wingdings" pitchFamily="-112" charset="2"/>
              <a:buChar char="§"/>
            </a:pPr>
            <a:r>
              <a:rPr lang="en-US" sz="1600" dirty="0">
                <a:solidFill>
                  <a:schemeClr val="bg1"/>
                </a:solidFill>
                <a:latin typeface="Arial" charset="0"/>
                <a:cs typeface="Arial" charset="0"/>
                <a:sym typeface="Arial" charset="0"/>
              </a:rPr>
              <a:t>No illegal hunting</a:t>
            </a:r>
          </a:p>
          <a:p>
            <a:pPr marL="351537" indent="-300736">
              <a:lnSpc>
                <a:spcPct val="110000"/>
              </a:lnSpc>
              <a:spcBef>
                <a:spcPts val="817"/>
              </a:spcBef>
              <a:buSzPct val="89000"/>
              <a:buFont typeface="Wingdings" pitchFamily="-112" charset="2"/>
              <a:buChar char="§"/>
            </a:pPr>
            <a:r>
              <a:rPr lang="en-US" sz="1600" dirty="0">
                <a:solidFill>
                  <a:schemeClr val="bg1"/>
                </a:solidFill>
                <a:latin typeface="Arial" charset="0"/>
                <a:cs typeface="Arial" charset="0"/>
                <a:sym typeface="Arial" charset="0"/>
              </a:rPr>
              <a:t>Agriculture follows land-use plan</a:t>
            </a:r>
          </a:p>
          <a:p>
            <a:pPr marL="351537" indent="-300736">
              <a:lnSpc>
                <a:spcPct val="110000"/>
              </a:lnSpc>
              <a:spcBef>
                <a:spcPts val="817"/>
              </a:spcBef>
              <a:buSzPct val="89000"/>
              <a:buFont typeface="Wingdings" pitchFamily="-112" charset="2"/>
              <a:buChar char="§"/>
            </a:pPr>
            <a:r>
              <a:rPr lang="en-US" sz="1600" dirty="0">
                <a:solidFill>
                  <a:schemeClr val="bg1"/>
                </a:solidFill>
                <a:latin typeface="Arial" charset="0"/>
                <a:cs typeface="Arial" charset="0"/>
                <a:sym typeface="Arial" charset="0"/>
              </a:rPr>
              <a:t>No burning or nets around nests</a:t>
            </a:r>
          </a:p>
          <a:p>
            <a:pPr marL="351537" indent="-300736">
              <a:lnSpc>
                <a:spcPct val="110000"/>
              </a:lnSpc>
              <a:spcBef>
                <a:spcPts val="817"/>
              </a:spcBef>
              <a:buSzPct val="89000"/>
              <a:buFont typeface="Wingdings" pitchFamily="-112" charset="2"/>
              <a:buChar char="§"/>
            </a:pPr>
            <a:r>
              <a:rPr lang="en-US" sz="1600" dirty="0">
                <a:solidFill>
                  <a:schemeClr val="bg1"/>
                </a:solidFill>
                <a:latin typeface="Arial" charset="0"/>
                <a:cs typeface="Arial" charset="0"/>
                <a:sym typeface="Arial" charset="0"/>
              </a:rPr>
              <a:t>Community forest patrols</a:t>
            </a:r>
          </a:p>
          <a:p>
            <a:pPr>
              <a:lnSpc>
                <a:spcPct val="110000"/>
              </a:lnSpc>
            </a:pPr>
            <a:endParaRPr lang="en-US" sz="1600" dirty="0">
              <a:solidFill>
                <a:schemeClr val="bg1"/>
              </a:solidFill>
            </a:endParaRPr>
          </a:p>
        </p:txBody>
      </p:sp>
      <p:pic>
        <p:nvPicPr>
          <p:cNvPr id="11" name="Picture 2"/>
          <p:cNvPicPr>
            <a:picLocks noGrp="1" noChangeAspect="1" noChangeArrowheads="1"/>
          </p:cNvPicPr>
          <p:nvPr>
            <p:ph idx="11"/>
          </p:nvPr>
        </p:nvPicPr>
        <p:blipFill>
          <a:blip r:embed="rId3">
            <a:extLst>
              <a:ext uri="{28A0092B-C50C-407E-A947-70E740481C1C}">
                <a14:useLocalDpi xmlns:a14="http://schemas.microsoft.com/office/drawing/2010/main" val="0"/>
              </a:ext>
            </a:extLst>
          </a:blip>
          <a:stretch>
            <a:fillRect/>
          </a:stretch>
        </p:blipFill>
        <p:spPr bwMode="auto">
          <a:xfrm>
            <a:off x="596900" y="1155150"/>
            <a:ext cx="7961886" cy="362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6105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49900" y="0"/>
            <a:ext cx="3594100" cy="5143500"/>
          </a:xfrm>
          <a:prstGeom prst="rect">
            <a:avLst/>
          </a:prstGeom>
          <a:solidFill>
            <a:srgbClr val="17468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7" descr="D:\Documents and Settings\sbanks\Desktop\cambo photos\Photos for comms\Participatory engagement\Picture3.jpg"/>
          <p:cNvPicPr>
            <a:picLocks noChangeAspect="1" noChangeArrowheads="1"/>
          </p:cNvPicPr>
          <p:nvPr/>
        </p:nvPicPr>
        <p:blipFill>
          <a:blip r:embed="rId3"/>
          <a:srcRect l="2988" r="33865"/>
          <a:stretch>
            <a:fillRect/>
          </a:stretch>
        </p:blipFill>
        <p:spPr bwMode="auto">
          <a:xfrm>
            <a:off x="0" y="-1353327"/>
            <a:ext cx="5791200" cy="6941327"/>
          </a:xfrm>
          <a:prstGeom prst="rect">
            <a:avLst/>
          </a:prstGeom>
          <a:noFill/>
          <a:ln w="9525">
            <a:noFill/>
            <a:miter lim="800000"/>
            <a:headEnd/>
            <a:tailEnd/>
          </a:ln>
        </p:spPr>
      </p:pic>
      <p:sp>
        <p:nvSpPr>
          <p:cNvPr id="5" name="TextBox 4"/>
          <p:cNvSpPr txBox="1"/>
          <p:nvPr/>
        </p:nvSpPr>
        <p:spPr>
          <a:xfrm>
            <a:off x="6299200" y="520700"/>
            <a:ext cx="2044700" cy="3231654"/>
          </a:xfrm>
          <a:prstGeom prst="rect">
            <a:avLst/>
          </a:prstGeom>
          <a:noFill/>
        </p:spPr>
        <p:txBody>
          <a:bodyPr wrap="square" rtlCol="0">
            <a:spAutoFit/>
          </a:bodyPr>
          <a:lstStyle/>
          <a:p>
            <a:pPr>
              <a:spcBef>
                <a:spcPts val="0"/>
              </a:spcBef>
              <a:spcAft>
                <a:spcPts val="1800"/>
              </a:spcAft>
            </a:pPr>
            <a:r>
              <a:rPr lang="en-US" sz="2400" b="1" i="1" u="sng" dirty="0" smtClean="0">
                <a:solidFill>
                  <a:schemeClr val="bg1"/>
                </a:solidFill>
              </a:rPr>
              <a:t>F</a:t>
            </a:r>
            <a:r>
              <a:rPr lang="en-US" sz="2400" b="1" i="1" dirty="0" smtClean="0">
                <a:solidFill>
                  <a:schemeClr val="bg1"/>
                </a:solidFill>
              </a:rPr>
              <a:t>ree</a:t>
            </a:r>
          </a:p>
          <a:p>
            <a:pPr>
              <a:spcBef>
                <a:spcPts val="0"/>
              </a:spcBef>
              <a:spcAft>
                <a:spcPts val="1800"/>
              </a:spcAft>
            </a:pPr>
            <a:r>
              <a:rPr lang="en-CA" sz="2400" b="1" i="1" u="sng" dirty="0" smtClean="0">
                <a:solidFill>
                  <a:schemeClr val="bg1"/>
                </a:solidFill>
              </a:rPr>
              <a:t>P</a:t>
            </a:r>
            <a:r>
              <a:rPr lang="en-CA" sz="2400" b="1" i="1" dirty="0" smtClean="0">
                <a:solidFill>
                  <a:schemeClr val="bg1"/>
                </a:solidFill>
              </a:rPr>
              <a:t>rior</a:t>
            </a:r>
            <a:endParaRPr lang="en-CA" sz="2400" b="1" i="1" dirty="0">
              <a:solidFill>
                <a:schemeClr val="bg1"/>
              </a:solidFill>
            </a:endParaRPr>
          </a:p>
          <a:p>
            <a:pPr>
              <a:spcBef>
                <a:spcPts val="0"/>
              </a:spcBef>
              <a:spcAft>
                <a:spcPts val="1800"/>
              </a:spcAft>
            </a:pPr>
            <a:r>
              <a:rPr lang="en-CA" sz="2400" b="1" i="1" u="sng" dirty="0">
                <a:solidFill>
                  <a:schemeClr val="bg1"/>
                </a:solidFill>
              </a:rPr>
              <a:t>I</a:t>
            </a:r>
            <a:r>
              <a:rPr lang="en-CA" sz="2400" b="1" i="1" dirty="0">
                <a:solidFill>
                  <a:schemeClr val="bg1"/>
                </a:solidFill>
              </a:rPr>
              <a:t>nformed</a:t>
            </a:r>
          </a:p>
          <a:p>
            <a:pPr>
              <a:spcBef>
                <a:spcPts val="0"/>
              </a:spcBef>
              <a:spcAft>
                <a:spcPts val="1800"/>
              </a:spcAft>
            </a:pPr>
            <a:r>
              <a:rPr lang="en-CA" sz="2400" b="1" i="1" u="sng" dirty="0">
                <a:solidFill>
                  <a:schemeClr val="bg1"/>
                </a:solidFill>
              </a:rPr>
              <a:t>C</a:t>
            </a:r>
            <a:r>
              <a:rPr lang="en-CA" sz="2400" b="1" i="1" dirty="0">
                <a:solidFill>
                  <a:schemeClr val="bg1"/>
                </a:solidFill>
              </a:rPr>
              <a:t>onsent</a:t>
            </a:r>
          </a:p>
          <a:p>
            <a:pPr>
              <a:spcBef>
                <a:spcPts val="0"/>
              </a:spcBef>
              <a:spcAft>
                <a:spcPts val="1800"/>
              </a:spcAft>
            </a:pPr>
            <a:r>
              <a:rPr lang="en-CA" sz="4800" b="1" dirty="0" smtClean="0">
                <a:solidFill>
                  <a:schemeClr val="bg1"/>
                </a:solidFill>
              </a:rPr>
              <a:t>FPIC</a:t>
            </a:r>
            <a:endParaRPr lang="en-US" sz="4800" b="1" dirty="0">
              <a:solidFill>
                <a:schemeClr val="bg1"/>
              </a:solidFill>
            </a:endParaRPr>
          </a:p>
        </p:txBody>
      </p:sp>
      <p:sp>
        <p:nvSpPr>
          <p:cNvPr id="7" name="Rectangle 6"/>
          <p:cNvSpPr/>
          <p:nvPr/>
        </p:nvSpPr>
        <p:spPr>
          <a:xfrm>
            <a:off x="-165100" y="469900"/>
            <a:ext cx="5960533" cy="927100"/>
          </a:xfrm>
          <a:prstGeom prst="rect">
            <a:avLst/>
          </a:prstGeom>
          <a:solidFill>
            <a:srgbClr val="174685">
              <a:alpha val="5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69900" y="444500"/>
            <a:ext cx="8890000" cy="923330"/>
          </a:xfrm>
          <a:prstGeom prst="rect">
            <a:avLst/>
          </a:prstGeom>
          <a:noFill/>
        </p:spPr>
        <p:txBody>
          <a:bodyPr wrap="square" rtlCol="0">
            <a:spAutoFit/>
          </a:bodyPr>
          <a:lstStyle/>
          <a:p>
            <a:r>
              <a:rPr lang="en-US" sz="5400" b="1" dirty="0" smtClean="0">
                <a:solidFill>
                  <a:schemeClr val="bg1"/>
                </a:solidFill>
              </a:rPr>
              <a:t>ENGAGEMENT</a:t>
            </a:r>
            <a:endParaRPr lang="en-US" sz="5400" b="1" dirty="0">
              <a:solidFill>
                <a:schemeClr val="bg1"/>
              </a:solidFill>
            </a:endParaRPr>
          </a:p>
        </p:txBody>
      </p:sp>
    </p:spTree>
    <p:extLst>
      <p:ext uri="{BB962C8B-B14F-4D97-AF65-F5344CB8AC3E}">
        <p14:creationId xmlns:p14="http://schemas.microsoft.com/office/powerpoint/2010/main" val="166341544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6007100" cy="5143500"/>
          </a:xfrm>
          <a:prstGeom prst="rect">
            <a:avLst/>
          </a:prstGeom>
          <a:solidFill>
            <a:srgbClr val="17468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Placeholder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737101" y="0"/>
            <a:ext cx="4406900" cy="5163806"/>
          </a:xfrm>
          <a:prstGeom prst="rect">
            <a:avLst/>
          </a:prstGeom>
        </p:spPr>
      </p:pic>
      <p:sp>
        <p:nvSpPr>
          <p:cNvPr id="4" name="Title 2"/>
          <p:cNvSpPr txBox="1">
            <a:spLocks/>
          </p:cNvSpPr>
          <p:nvPr/>
        </p:nvSpPr>
        <p:spPr>
          <a:xfrm>
            <a:off x="711200" y="192088"/>
            <a:ext cx="6502400" cy="955675"/>
          </a:xfrm>
          <a:prstGeom prst="rect">
            <a:avLst/>
          </a:prstGeom>
        </p:spPr>
        <p:txBody>
          <a:bodyPr vert="horz" lIns="81630" tIns="40815" rIns="81630" bIns="40815" rtlCol="0" anchor="ctr">
            <a:noAutofit/>
          </a:bodyPr>
          <a:lstStyle>
            <a:lvl1pPr algn="ctr" defTabSz="408149" rtl="0" eaLnBrk="1" latinLnBrk="0" hangingPunct="1">
              <a:spcBef>
                <a:spcPct val="0"/>
              </a:spcBef>
              <a:buNone/>
              <a:defRPr sz="4000" kern="1200">
                <a:solidFill>
                  <a:schemeClr val="tx1"/>
                </a:solidFill>
                <a:latin typeface="+mj-lt"/>
                <a:ea typeface="+mj-ea"/>
                <a:cs typeface="+mj-cs"/>
              </a:defRPr>
            </a:lvl1pPr>
          </a:lstStyle>
          <a:p>
            <a:pPr algn="l"/>
            <a:r>
              <a:rPr lang="en-US" sz="5400" b="1" dirty="0" smtClean="0">
                <a:solidFill>
                  <a:schemeClr val="bg1"/>
                </a:solidFill>
                <a:latin typeface="Arial"/>
                <a:cs typeface="Arial"/>
              </a:rPr>
              <a:t>GENDER</a:t>
            </a:r>
            <a:endParaRPr lang="en-US" sz="5400" b="1" dirty="0">
              <a:solidFill>
                <a:schemeClr val="bg1"/>
              </a:solidFill>
              <a:latin typeface="Arial"/>
              <a:cs typeface="Arial"/>
            </a:endParaRPr>
          </a:p>
        </p:txBody>
      </p:sp>
      <p:sp>
        <p:nvSpPr>
          <p:cNvPr id="5" name="Text Placeholder 3"/>
          <p:cNvSpPr txBox="1">
            <a:spLocks/>
          </p:cNvSpPr>
          <p:nvPr/>
        </p:nvSpPr>
        <p:spPr>
          <a:xfrm>
            <a:off x="787400" y="1347409"/>
            <a:ext cx="3644900" cy="3237291"/>
          </a:xfrm>
          <a:prstGeom prst="rect">
            <a:avLst/>
          </a:prstGeom>
        </p:spPr>
        <p:txBody>
          <a:bodyPr vert="horz" lIns="81630" tIns="40815" rIns="81630" bIns="40815" rtlCol="0">
            <a:noAutofit/>
          </a:bodyPr>
          <a:lstStyle>
            <a:lvl1pPr marL="306112" indent="-306112" algn="l" defTabSz="408149" rtl="0" eaLnBrk="1" latinLnBrk="0" hangingPunct="1">
              <a:spcBef>
                <a:spcPct val="20000"/>
              </a:spcBef>
              <a:buFont typeface="Arial"/>
              <a:buChar char="•"/>
              <a:defRPr sz="2900" kern="1200">
                <a:solidFill>
                  <a:schemeClr val="tx1"/>
                </a:solidFill>
                <a:latin typeface="+mn-lt"/>
                <a:ea typeface="+mn-ea"/>
                <a:cs typeface="+mn-cs"/>
              </a:defRPr>
            </a:lvl1pPr>
            <a:lvl2pPr marL="663242" indent="-255094" algn="l" defTabSz="408149" rtl="0" eaLnBrk="1" latinLnBrk="0" hangingPunct="1">
              <a:spcBef>
                <a:spcPct val="20000"/>
              </a:spcBef>
              <a:buFont typeface="Arial"/>
              <a:buChar char="–"/>
              <a:defRPr sz="2500" kern="1200">
                <a:solidFill>
                  <a:schemeClr val="tx1"/>
                </a:solidFill>
                <a:latin typeface="+mn-lt"/>
                <a:ea typeface="+mn-ea"/>
                <a:cs typeface="+mn-cs"/>
              </a:defRPr>
            </a:lvl2pPr>
            <a:lvl3pPr marL="1020373" indent="-204075" algn="l" defTabSz="408149" rtl="0" eaLnBrk="1" latinLnBrk="0" hangingPunct="1">
              <a:spcBef>
                <a:spcPct val="20000"/>
              </a:spcBef>
              <a:buFont typeface="Arial"/>
              <a:buChar char="•"/>
              <a:defRPr sz="2100" kern="1200">
                <a:solidFill>
                  <a:schemeClr val="tx1"/>
                </a:solidFill>
                <a:latin typeface="+mn-lt"/>
                <a:ea typeface="+mn-ea"/>
                <a:cs typeface="+mn-cs"/>
              </a:defRPr>
            </a:lvl3pPr>
            <a:lvl4pPr marL="1428522" indent="-204075" algn="l" defTabSz="408149" rtl="0" eaLnBrk="1" latinLnBrk="0" hangingPunct="1">
              <a:spcBef>
                <a:spcPct val="20000"/>
              </a:spcBef>
              <a:buFont typeface="Arial"/>
              <a:buChar char="–"/>
              <a:defRPr sz="1800" kern="1200">
                <a:solidFill>
                  <a:schemeClr val="tx1"/>
                </a:solidFill>
                <a:latin typeface="+mn-lt"/>
                <a:ea typeface="+mn-ea"/>
                <a:cs typeface="+mn-cs"/>
              </a:defRPr>
            </a:lvl4pPr>
            <a:lvl5pPr marL="1836672" indent="-204075" algn="l" defTabSz="408149" rtl="0" eaLnBrk="1" latinLnBrk="0" hangingPunct="1">
              <a:spcBef>
                <a:spcPct val="20000"/>
              </a:spcBef>
              <a:buFont typeface="Arial"/>
              <a:buChar char="»"/>
              <a:defRPr sz="1800" kern="1200">
                <a:solidFill>
                  <a:schemeClr val="tx1"/>
                </a:solidFill>
                <a:latin typeface="+mn-lt"/>
                <a:ea typeface="+mn-ea"/>
                <a:cs typeface="+mn-cs"/>
              </a:defRPr>
            </a:lvl5pPr>
            <a:lvl6pPr marL="2244821" indent="-204075" algn="l" defTabSz="408149" rtl="0" eaLnBrk="1" latinLnBrk="0" hangingPunct="1">
              <a:spcBef>
                <a:spcPct val="20000"/>
              </a:spcBef>
              <a:buFont typeface="Arial"/>
              <a:buChar char="•"/>
              <a:defRPr sz="1800" kern="1200">
                <a:solidFill>
                  <a:schemeClr val="tx1"/>
                </a:solidFill>
                <a:latin typeface="+mn-lt"/>
                <a:ea typeface="+mn-ea"/>
                <a:cs typeface="+mn-cs"/>
              </a:defRPr>
            </a:lvl6pPr>
            <a:lvl7pPr marL="2652970" indent="-204075" algn="l" defTabSz="408149" rtl="0" eaLnBrk="1" latinLnBrk="0" hangingPunct="1">
              <a:spcBef>
                <a:spcPct val="20000"/>
              </a:spcBef>
              <a:buFont typeface="Arial"/>
              <a:buChar char="•"/>
              <a:defRPr sz="1800" kern="1200">
                <a:solidFill>
                  <a:schemeClr val="tx1"/>
                </a:solidFill>
                <a:latin typeface="+mn-lt"/>
                <a:ea typeface="+mn-ea"/>
                <a:cs typeface="+mn-cs"/>
              </a:defRPr>
            </a:lvl7pPr>
            <a:lvl8pPr marL="3061120" indent="-204075" algn="l" defTabSz="408149" rtl="0" eaLnBrk="1" latinLnBrk="0" hangingPunct="1">
              <a:spcBef>
                <a:spcPct val="20000"/>
              </a:spcBef>
              <a:buFont typeface="Arial"/>
              <a:buChar char="•"/>
              <a:defRPr sz="1800" kern="1200">
                <a:solidFill>
                  <a:schemeClr val="tx1"/>
                </a:solidFill>
                <a:latin typeface="+mn-lt"/>
                <a:ea typeface="+mn-ea"/>
                <a:cs typeface="+mn-cs"/>
              </a:defRPr>
            </a:lvl8pPr>
            <a:lvl9pPr marL="3469269" indent="-204075" algn="l" defTabSz="408149" rtl="0" eaLnBrk="1" latinLnBrk="0" hangingPunct="1">
              <a:spcBef>
                <a:spcPct val="20000"/>
              </a:spcBef>
              <a:buFont typeface="Arial"/>
              <a:buChar char="•"/>
              <a:defRPr sz="1800" kern="1200">
                <a:solidFill>
                  <a:schemeClr val="tx1"/>
                </a:solidFill>
                <a:latin typeface="+mn-lt"/>
                <a:ea typeface="+mn-ea"/>
                <a:cs typeface="+mn-cs"/>
              </a:defRPr>
            </a:lvl9pPr>
          </a:lstStyle>
          <a:p>
            <a:r>
              <a:rPr lang="en-US" sz="1600" dirty="0" smtClean="0">
                <a:solidFill>
                  <a:schemeClr val="bg1"/>
                </a:solidFill>
                <a:latin typeface="Arial"/>
                <a:cs typeface="Arial"/>
              </a:rPr>
              <a:t>Men and women use resources differently</a:t>
            </a:r>
          </a:p>
          <a:p>
            <a:endParaRPr lang="en-US" sz="1600" dirty="0" smtClean="0">
              <a:solidFill>
                <a:schemeClr val="bg1"/>
              </a:solidFill>
              <a:latin typeface="Arial"/>
              <a:cs typeface="Arial"/>
            </a:endParaRPr>
          </a:p>
          <a:p>
            <a:r>
              <a:rPr lang="en-US" sz="1600" dirty="0" smtClean="0">
                <a:solidFill>
                  <a:schemeClr val="bg1"/>
                </a:solidFill>
                <a:latin typeface="Arial"/>
                <a:cs typeface="Arial"/>
              </a:rPr>
              <a:t>They have different access to information and decision-making</a:t>
            </a:r>
          </a:p>
          <a:p>
            <a:endParaRPr lang="en-US" sz="1600" dirty="0" smtClean="0">
              <a:solidFill>
                <a:schemeClr val="bg1"/>
              </a:solidFill>
              <a:latin typeface="Arial"/>
              <a:cs typeface="Arial"/>
            </a:endParaRPr>
          </a:p>
          <a:p>
            <a:r>
              <a:rPr lang="en-US" sz="1600" dirty="0" smtClean="0">
                <a:solidFill>
                  <a:schemeClr val="bg1"/>
                </a:solidFill>
                <a:latin typeface="Arial"/>
                <a:cs typeface="Arial"/>
              </a:rPr>
              <a:t>Considering gender helps ensure equitable benefits</a:t>
            </a:r>
          </a:p>
          <a:p>
            <a:pPr lvl="2"/>
            <a:r>
              <a:rPr lang="en-US" sz="1600" dirty="0" smtClean="0">
                <a:solidFill>
                  <a:schemeClr val="bg1"/>
                </a:solidFill>
                <a:latin typeface="Arial"/>
                <a:cs typeface="Arial"/>
              </a:rPr>
              <a:t>Who uses the resources?</a:t>
            </a:r>
          </a:p>
          <a:p>
            <a:pPr lvl="2"/>
            <a:r>
              <a:rPr lang="en-US" sz="1600" dirty="0" smtClean="0">
                <a:solidFill>
                  <a:schemeClr val="bg1"/>
                </a:solidFill>
                <a:latin typeface="Arial"/>
                <a:cs typeface="Arial"/>
              </a:rPr>
              <a:t>How is information shared?</a:t>
            </a:r>
          </a:p>
          <a:p>
            <a:pPr lvl="2"/>
            <a:r>
              <a:rPr lang="en-US" sz="1600" dirty="0" smtClean="0">
                <a:solidFill>
                  <a:schemeClr val="bg1"/>
                </a:solidFill>
                <a:latin typeface="Arial"/>
                <a:cs typeface="Arial"/>
              </a:rPr>
              <a:t>Who makes decisions?</a:t>
            </a:r>
          </a:p>
        </p:txBody>
      </p:sp>
      <p:cxnSp>
        <p:nvCxnSpPr>
          <p:cNvPr id="8" name="Straight Connector 7"/>
          <p:cNvCxnSpPr/>
          <p:nvPr/>
        </p:nvCxnSpPr>
        <p:spPr>
          <a:xfrm>
            <a:off x="508000" y="317500"/>
            <a:ext cx="0" cy="71120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61622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22867"/>
            <a:ext cx="9144000" cy="4220632"/>
          </a:xfrm>
          <a:prstGeom prst="rect">
            <a:avLst/>
          </a:prstGeom>
          <a:solidFill>
            <a:srgbClr val="17468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7" name="Group 16"/>
          <p:cNvGrpSpPr/>
          <p:nvPr/>
        </p:nvGrpSpPr>
        <p:grpSpPr>
          <a:xfrm>
            <a:off x="-1" y="1419250"/>
            <a:ext cx="9378681" cy="748409"/>
            <a:chOff x="0" y="1305230"/>
            <a:chExt cx="8804674" cy="506909"/>
          </a:xfrm>
        </p:grpSpPr>
        <p:sp>
          <p:nvSpPr>
            <p:cNvPr id="3" name="Rectangle 2"/>
            <p:cNvSpPr/>
            <p:nvPr/>
          </p:nvSpPr>
          <p:spPr>
            <a:xfrm>
              <a:off x="0" y="1329267"/>
              <a:ext cx="7662333" cy="322055"/>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tx1"/>
                </a:solidFill>
                <a:latin typeface="Arial"/>
                <a:cs typeface="Arial"/>
              </a:endParaRPr>
            </a:p>
          </p:txBody>
        </p:sp>
        <p:sp>
          <p:nvSpPr>
            <p:cNvPr id="41988" name="Rectangle 6"/>
            <p:cNvSpPr>
              <a:spLocks/>
            </p:cNvSpPr>
            <p:nvPr/>
          </p:nvSpPr>
          <p:spPr bwMode="auto">
            <a:xfrm>
              <a:off x="500065" y="1305230"/>
              <a:ext cx="8304609" cy="506909"/>
            </a:xfrm>
            <a:prstGeom prst="rect">
              <a:avLst/>
            </a:prstGeom>
            <a:noFill/>
            <a:ln w="12700">
              <a:noFill/>
              <a:miter lim="800000"/>
              <a:headEnd/>
              <a:tailEnd/>
            </a:ln>
          </p:spPr>
          <p:txBody>
            <a:bodyPr lIns="91835" tIns="91835" rIns="91835" bIns="91835"/>
            <a:lstStyle/>
            <a:p>
              <a:r>
                <a:rPr lang="en-US" altLang="es-CO" sz="2000" b="1" dirty="0" smtClean="0">
                  <a:solidFill>
                    <a:schemeClr val="tx1"/>
                  </a:solidFill>
                  <a:latin typeface="Arial"/>
                  <a:cs typeface="Arial"/>
                </a:rPr>
                <a:t>Understand the different groups relevant to project</a:t>
              </a:r>
              <a:endParaRPr lang="en-US" altLang="es-CO" sz="2000" b="1" dirty="0">
                <a:solidFill>
                  <a:schemeClr val="tx1"/>
                </a:solidFill>
                <a:latin typeface="Arial"/>
                <a:cs typeface="Arial"/>
              </a:endParaRPr>
            </a:p>
          </p:txBody>
        </p:sp>
      </p:grpSp>
      <p:sp>
        <p:nvSpPr>
          <p:cNvPr id="5" name="Rectangle 4"/>
          <p:cNvSpPr>
            <a:spLocks/>
          </p:cNvSpPr>
          <p:nvPr/>
        </p:nvSpPr>
        <p:spPr bwMode="auto">
          <a:xfrm>
            <a:off x="533399" y="408519"/>
            <a:ext cx="8796867" cy="582930"/>
          </a:xfrm>
          <a:prstGeom prst="rect">
            <a:avLst/>
          </a:prstGeom>
          <a:noFill/>
          <a:ln w="12700">
            <a:noFill/>
            <a:miter lim="800000"/>
            <a:headEnd/>
            <a:tailEnd/>
          </a:ln>
        </p:spPr>
        <p:txBody>
          <a:bodyPr lIns="0" tIns="0" rIns="36280" bIns="0" anchor="ctr"/>
          <a:lstStyle/>
          <a:p>
            <a:pPr marL="35714"/>
            <a:r>
              <a:rPr lang="en-US" sz="4800" b="1" dirty="0" smtClean="0">
                <a:ln>
                  <a:solidFill>
                    <a:srgbClr val="174685"/>
                  </a:solidFill>
                </a:ln>
                <a:solidFill>
                  <a:srgbClr val="174685"/>
                </a:solidFill>
                <a:latin typeface="Arial"/>
                <a:cs typeface="Arial"/>
                <a:sym typeface="Arial" charset="0"/>
              </a:rPr>
              <a:t>STAKEHOLDER PROCESS</a:t>
            </a:r>
            <a:endParaRPr lang="en-US" sz="4800" b="1" dirty="0">
              <a:ln>
                <a:solidFill>
                  <a:srgbClr val="174685"/>
                </a:solidFill>
              </a:ln>
              <a:solidFill>
                <a:srgbClr val="174685"/>
              </a:solidFill>
              <a:latin typeface="Arial"/>
              <a:cs typeface="Arial"/>
              <a:sym typeface="Arial" charset="0"/>
            </a:endParaRPr>
          </a:p>
        </p:txBody>
      </p:sp>
      <p:grpSp>
        <p:nvGrpSpPr>
          <p:cNvPr id="16" name="Group 15"/>
          <p:cNvGrpSpPr/>
          <p:nvPr/>
        </p:nvGrpSpPr>
        <p:grpSpPr>
          <a:xfrm>
            <a:off x="-1" y="2058318"/>
            <a:ext cx="8161867" cy="727211"/>
            <a:chOff x="0" y="2159000"/>
            <a:chExt cx="7662333" cy="727211"/>
          </a:xfrm>
        </p:grpSpPr>
        <p:sp>
          <p:nvSpPr>
            <p:cNvPr id="8" name="Rectangle 7"/>
            <p:cNvSpPr/>
            <p:nvPr/>
          </p:nvSpPr>
          <p:spPr>
            <a:xfrm>
              <a:off x="0" y="2192867"/>
              <a:ext cx="7662333" cy="69334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a:solidFill>
                  <a:schemeClr val="tx1"/>
                </a:solidFill>
                <a:latin typeface="Arial"/>
                <a:cs typeface="Arial"/>
              </a:endParaRPr>
            </a:p>
          </p:txBody>
        </p:sp>
        <p:sp>
          <p:nvSpPr>
            <p:cNvPr id="4" name="TextBox 3"/>
            <p:cNvSpPr txBox="1"/>
            <p:nvPr/>
          </p:nvSpPr>
          <p:spPr>
            <a:xfrm>
              <a:off x="500065" y="2159000"/>
              <a:ext cx="6916735" cy="707886"/>
            </a:xfrm>
            <a:prstGeom prst="rect">
              <a:avLst/>
            </a:prstGeom>
            <a:noFill/>
          </p:spPr>
          <p:txBody>
            <a:bodyPr wrap="square" rtlCol="0">
              <a:spAutoFit/>
            </a:bodyPr>
            <a:lstStyle/>
            <a:p>
              <a:r>
                <a:rPr lang="en-US" altLang="es-CO" sz="2000" b="1" dirty="0" smtClean="0">
                  <a:solidFill>
                    <a:schemeClr val="tx1"/>
                  </a:solidFill>
                  <a:latin typeface="Arial"/>
                  <a:cs typeface="Arial"/>
                </a:rPr>
                <a:t>Verify initial stakeholder information collected for feasibility analysis</a:t>
              </a:r>
              <a:endParaRPr lang="en-US" altLang="es-CO" sz="2000" b="1" dirty="0">
                <a:solidFill>
                  <a:schemeClr val="tx1"/>
                </a:solidFill>
                <a:latin typeface="Arial"/>
                <a:cs typeface="Arial"/>
              </a:endParaRPr>
            </a:p>
          </p:txBody>
        </p:sp>
      </p:grpSp>
      <p:grpSp>
        <p:nvGrpSpPr>
          <p:cNvPr id="15" name="Group 14"/>
          <p:cNvGrpSpPr/>
          <p:nvPr/>
        </p:nvGrpSpPr>
        <p:grpSpPr>
          <a:xfrm>
            <a:off x="0" y="2952479"/>
            <a:ext cx="8297146" cy="475487"/>
            <a:chOff x="0" y="2946401"/>
            <a:chExt cx="7789333" cy="475487"/>
          </a:xfrm>
        </p:grpSpPr>
        <p:sp>
          <p:nvSpPr>
            <p:cNvPr id="7" name="Rectangle 6"/>
            <p:cNvSpPr/>
            <p:nvPr/>
          </p:nvSpPr>
          <p:spPr>
            <a:xfrm>
              <a:off x="0" y="2946401"/>
              <a:ext cx="7662333" cy="47548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a:solidFill>
                  <a:schemeClr val="tx1"/>
                </a:solidFill>
                <a:latin typeface="Arial"/>
                <a:cs typeface="Arial"/>
              </a:endParaRPr>
            </a:p>
          </p:txBody>
        </p:sp>
        <p:sp>
          <p:nvSpPr>
            <p:cNvPr id="6" name="TextBox 5"/>
            <p:cNvSpPr txBox="1"/>
            <p:nvPr/>
          </p:nvSpPr>
          <p:spPr>
            <a:xfrm>
              <a:off x="500065" y="2971809"/>
              <a:ext cx="7289268" cy="400110"/>
            </a:xfrm>
            <a:prstGeom prst="rect">
              <a:avLst/>
            </a:prstGeom>
            <a:noFill/>
          </p:spPr>
          <p:txBody>
            <a:bodyPr wrap="square" rtlCol="0">
              <a:spAutoFit/>
            </a:bodyPr>
            <a:lstStyle/>
            <a:p>
              <a:r>
                <a:rPr lang="en-US" altLang="es-CO" sz="2000" b="1" dirty="0" smtClean="0">
                  <a:solidFill>
                    <a:schemeClr val="tx1"/>
                  </a:solidFill>
                  <a:latin typeface="Arial"/>
                  <a:cs typeface="Arial"/>
                </a:rPr>
                <a:t>Ensure all parties are appropriately involved</a:t>
              </a:r>
              <a:endParaRPr lang="en-US" altLang="es-CO" sz="2000" b="1" dirty="0">
                <a:solidFill>
                  <a:schemeClr val="tx1"/>
                </a:solidFill>
                <a:latin typeface="Arial"/>
                <a:cs typeface="Arial"/>
              </a:endParaRPr>
            </a:p>
          </p:txBody>
        </p:sp>
      </p:grpSp>
      <p:grpSp>
        <p:nvGrpSpPr>
          <p:cNvPr id="13" name="Group 12"/>
          <p:cNvGrpSpPr/>
          <p:nvPr/>
        </p:nvGrpSpPr>
        <p:grpSpPr>
          <a:xfrm>
            <a:off x="-1" y="3584184"/>
            <a:ext cx="8161867" cy="707886"/>
            <a:chOff x="0" y="3386681"/>
            <a:chExt cx="7662333" cy="707886"/>
          </a:xfrm>
        </p:grpSpPr>
        <p:sp>
          <p:nvSpPr>
            <p:cNvPr id="9" name="Rectangle 8"/>
            <p:cNvSpPr/>
            <p:nvPr/>
          </p:nvSpPr>
          <p:spPr>
            <a:xfrm>
              <a:off x="0" y="3396598"/>
              <a:ext cx="7662333" cy="658938"/>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a:solidFill>
                  <a:schemeClr val="tx1"/>
                </a:solidFill>
                <a:latin typeface="Arial"/>
                <a:cs typeface="Arial"/>
              </a:endParaRPr>
            </a:p>
          </p:txBody>
        </p:sp>
        <p:sp>
          <p:nvSpPr>
            <p:cNvPr id="11" name="TextBox 10"/>
            <p:cNvSpPr txBox="1"/>
            <p:nvPr/>
          </p:nvSpPr>
          <p:spPr>
            <a:xfrm>
              <a:off x="500065" y="3386681"/>
              <a:ext cx="7077602" cy="707886"/>
            </a:xfrm>
            <a:prstGeom prst="rect">
              <a:avLst/>
            </a:prstGeom>
            <a:noFill/>
            <a:ln>
              <a:noFill/>
            </a:ln>
          </p:spPr>
          <p:txBody>
            <a:bodyPr wrap="square" rtlCol="0">
              <a:spAutoFit/>
            </a:bodyPr>
            <a:lstStyle/>
            <a:p>
              <a:r>
                <a:rPr lang="en-US" altLang="es-CO" sz="2000" b="1" dirty="0">
                  <a:solidFill>
                    <a:schemeClr val="tx1"/>
                  </a:solidFill>
                  <a:latin typeface="Arial"/>
                  <a:cs typeface="Arial"/>
                </a:rPr>
                <a:t>Define steps to create or strengthen </a:t>
              </a:r>
              <a:r>
                <a:rPr lang="en-US" altLang="es-CO" sz="2000" b="1" dirty="0" smtClean="0">
                  <a:solidFill>
                    <a:schemeClr val="tx1"/>
                  </a:solidFill>
                  <a:latin typeface="Arial"/>
                  <a:cs typeface="Arial"/>
                </a:rPr>
                <a:t>relationships </a:t>
              </a:r>
              <a:r>
                <a:rPr lang="en-US" altLang="es-CO" sz="2000" b="1" dirty="0">
                  <a:solidFill>
                    <a:schemeClr val="tx1"/>
                  </a:solidFill>
                  <a:latin typeface="Arial"/>
                  <a:cs typeface="Arial"/>
                </a:rPr>
                <a:t>or address </a:t>
              </a:r>
              <a:r>
                <a:rPr lang="en-US" altLang="es-CO" sz="2000" b="1" dirty="0" smtClean="0">
                  <a:solidFill>
                    <a:schemeClr val="tx1"/>
                  </a:solidFill>
                  <a:latin typeface="Arial"/>
                  <a:cs typeface="Arial"/>
                </a:rPr>
                <a:t>conflicts</a:t>
              </a:r>
              <a:endParaRPr lang="en-US" altLang="es-CO" sz="2000" b="1" dirty="0">
                <a:solidFill>
                  <a:schemeClr val="tx1"/>
                </a:solidFill>
                <a:latin typeface="Arial"/>
                <a:cs typeface="Arial"/>
              </a:endParaRPr>
            </a:p>
          </p:txBody>
        </p:sp>
      </p:grpSp>
      <p:grpSp>
        <p:nvGrpSpPr>
          <p:cNvPr id="14" name="Group 13"/>
          <p:cNvGrpSpPr/>
          <p:nvPr/>
        </p:nvGrpSpPr>
        <p:grpSpPr>
          <a:xfrm>
            <a:off x="-1" y="4436536"/>
            <a:ext cx="8161867" cy="720041"/>
            <a:chOff x="0" y="4368800"/>
            <a:chExt cx="7662333" cy="720041"/>
          </a:xfrm>
        </p:grpSpPr>
        <p:sp>
          <p:nvSpPr>
            <p:cNvPr id="10" name="Rectangle 9"/>
            <p:cNvSpPr/>
            <p:nvPr/>
          </p:nvSpPr>
          <p:spPr>
            <a:xfrm>
              <a:off x="0" y="4368800"/>
              <a:ext cx="7662333" cy="474133"/>
            </a:xfrm>
            <a:prstGeom prst="rect">
              <a:avLst/>
            </a:prstGeom>
            <a:solidFill>
              <a:srgbClr val="F2BD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a:solidFill>
                  <a:schemeClr val="tx1"/>
                </a:solidFill>
                <a:latin typeface="Arial"/>
                <a:cs typeface="Arial"/>
              </a:endParaRPr>
            </a:p>
          </p:txBody>
        </p:sp>
        <p:sp>
          <p:nvSpPr>
            <p:cNvPr id="12" name="TextBox 11"/>
            <p:cNvSpPr txBox="1"/>
            <p:nvPr/>
          </p:nvSpPr>
          <p:spPr>
            <a:xfrm>
              <a:off x="500065" y="4380955"/>
              <a:ext cx="6662735" cy="707886"/>
            </a:xfrm>
            <a:prstGeom prst="rect">
              <a:avLst/>
            </a:prstGeom>
            <a:noFill/>
          </p:spPr>
          <p:txBody>
            <a:bodyPr wrap="square" rtlCol="0">
              <a:spAutoFit/>
            </a:bodyPr>
            <a:lstStyle/>
            <a:p>
              <a:r>
                <a:rPr lang="en-US" altLang="es-CO" sz="2000" b="1" dirty="0">
                  <a:solidFill>
                    <a:schemeClr val="tx1"/>
                  </a:solidFill>
                  <a:latin typeface="Arial"/>
                  <a:cs typeface="Arial"/>
                </a:rPr>
                <a:t>Update analysis throughout negotiation and design</a:t>
              </a:r>
            </a:p>
            <a:p>
              <a:endParaRPr lang="en-US" sz="2000" b="1" dirty="0">
                <a:solidFill>
                  <a:schemeClr val="tx1"/>
                </a:solidFill>
                <a:latin typeface="Arial"/>
                <a:cs typeface="Arial"/>
              </a:endParaRPr>
            </a:p>
          </p:txBody>
        </p:sp>
      </p:grpSp>
    </p:spTree>
    <p:extLst>
      <p:ext uri="{BB962C8B-B14F-4D97-AF65-F5344CB8AC3E}">
        <p14:creationId xmlns:p14="http://schemas.microsoft.com/office/powerpoint/2010/main" val="870754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
            <a:ext cx="9144000" cy="1739901"/>
          </a:xfrm>
          <a:prstGeom prst="rect">
            <a:avLst/>
          </a:prstGeom>
          <a:solidFill>
            <a:srgbClr val="1746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41986" name="Rectangle 4"/>
          <p:cNvSpPr>
            <a:spLocks/>
          </p:cNvSpPr>
          <p:nvPr/>
        </p:nvSpPr>
        <p:spPr bwMode="auto">
          <a:xfrm>
            <a:off x="310226" y="1177411"/>
            <a:ext cx="8643273" cy="582930"/>
          </a:xfrm>
          <a:prstGeom prst="rect">
            <a:avLst/>
          </a:prstGeom>
          <a:noFill/>
          <a:ln w="12700">
            <a:noFill/>
            <a:miter lim="800000"/>
            <a:headEnd/>
            <a:tailEnd/>
          </a:ln>
        </p:spPr>
        <p:txBody>
          <a:bodyPr lIns="0" tIns="0" rIns="36280" bIns="0" anchor="ctr"/>
          <a:lstStyle/>
          <a:p>
            <a:pPr marL="35714"/>
            <a:r>
              <a:rPr lang="en-US" sz="5400" b="1" dirty="0" smtClean="0">
                <a:solidFill>
                  <a:srgbClr val="FFFFFF"/>
                </a:solidFill>
                <a:latin typeface="Arial"/>
                <a:cs typeface="Arial"/>
                <a:sym typeface="Arial" charset="0"/>
              </a:rPr>
              <a:t>ENGAGEMENT PROCESS</a:t>
            </a:r>
            <a:endParaRPr lang="en-US" sz="5400" b="1" dirty="0">
              <a:solidFill>
                <a:srgbClr val="FFFFFF"/>
              </a:solidFill>
              <a:latin typeface="Arial"/>
              <a:cs typeface="Arial"/>
              <a:sym typeface="Arial" charset="0"/>
            </a:endParaRPr>
          </a:p>
        </p:txBody>
      </p:sp>
      <p:sp>
        <p:nvSpPr>
          <p:cNvPr id="8" name="Freeform 7"/>
          <p:cNvSpPr/>
          <p:nvPr/>
        </p:nvSpPr>
        <p:spPr>
          <a:xfrm>
            <a:off x="106189" y="2467346"/>
            <a:ext cx="2011680" cy="1808261"/>
          </a:xfrm>
          <a:custGeom>
            <a:avLst/>
            <a:gdLst>
              <a:gd name="connsiteX0" fmla="*/ 0 w 2341033"/>
              <a:gd name="connsiteY0" fmla="*/ 0 h 936413"/>
              <a:gd name="connsiteX1" fmla="*/ 1872827 w 2341033"/>
              <a:gd name="connsiteY1" fmla="*/ 0 h 936413"/>
              <a:gd name="connsiteX2" fmla="*/ 2341033 w 2341033"/>
              <a:gd name="connsiteY2" fmla="*/ 468207 h 936413"/>
              <a:gd name="connsiteX3" fmla="*/ 1872827 w 2341033"/>
              <a:gd name="connsiteY3" fmla="*/ 936413 h 936413"/>
              <a:gd name="connsiteX4" fmla="*/ 0 w 2341033"/>
              <a:gd name="connsiteY4" fmla="*/ 936413 h 936413"/>
              <a:gd name="connsiteX5" fmla="*/ 468207 w 2341033"/>
              <a:gd name="connsiteY5" fmla="*/ 468207 h 936413"/>
              <a:gd name="connsiteX6" fmla="*/ 0 w 2341033"/>
              <a:gd name="connsiteY6" fmla="*/ 0 h 9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1033" h="936413">
                <a:moveTo>
                  <a:pt x="0" y="0"/>
                </a:moveTo>
                <a:lnTo>
                  <a:pt x="1872827" y="0"/>
                </a:lnTo>
                <a:lnTo>
                  <a:pt x="2341033" y="468207"/>
                </a:lnTo>
                <a:lnTo>
                  <a:pt x="1872827" y="936413"/>
                </a:lnTo>
                <a:lnTo>
                  <a:pt x="0" y="936413"/>
                </a:lnTo>
                <a:lnTo>
                  <a:pt x="468207" y="468207"/>
                </a:lnTo>
                <a:lnTo>
                  <a:pt x="0" y="0"/>
                </a:lnTo>
                <a:close/>
              </a:path>
            </a:pathLst>
          </a:custGeom>
          <a:solidFill>
            <a:schemeClr val="tx1">
              <a:lumMod val="85000"/>
              <a:lumOff val="1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0" tIns="182880" rIns="510878" bIns="42672" numCol="1" spcCol="1270" anchor="ctr" anchorCtr="0">
            <a:noAutofit/>
          </a:bodyPr>
          <a:lstStyle/>
          <a:p>
            <a:pPr lvl="0" algn="ctr" defTabSz="892840">
              <a:lnSpc>
                <a:spcPct val="90000"/>
              </a:lnSpc>
              <a:spcAft>
                <a:spcPct val="35000"/>
              </a:spcAft>
            </a:pPr>
            <a:r>
              <a:rPr lang="en-CA" sz="1600" b="1" dirty="0">
                <a:latin typeface="Arial"/>
              </a:rPr>
              <a:t>Select team</a:t>
            </a:r>
            <a:endParaRPr lang="en-US" sz="1600" b="1" dirty="0">
              <a:latin typeface="Arial"/>
            </a:endParaRPr>
          </a:p>
          <a:p>
            <a:pPr algn="ctr" defTabSz="892840">
              <a:lnSpc>
                <a:spcPct val="90000"/>
              </a:lnSpc>
              <a:spcAft>
                <a:spcPct val="35000"/>
              </a:spcAft>
            </a:pPr>
            <a:endParaRPr lang="en-US" sz="1600" b="1" dirty="0">
              <a:latin typeface="Arial"/>
              <a:cs typeface="Arial"/>
            </a:endParaRPr>
          </a:p>
        </p:txBody>
      </p:sp>
      <p:sp>
        <p:nvSpPr>
          <p:cNvPr id="9" name="Freeform 8"/>
          <p:cNvSpPr/>
          <p:nvPr/>
        </p:nvSpPr>
        <p:spPr>
          <a:xfrm>
            <a:off x="1829067" y="2467346"/>
            <a:ext cx="2011680" cy="1808261"/>
          </a:xfrm>
          <a:custGeom>
            <a:avLst/>
            <a:gdLst>
              <a:gd name="connsiteX0" fmla="*/ 0 w 2341033"/>
              <a:gd name="connsiteY0" fmla="*/ 0 h 936413"/>
              <a:gd name="connsiteX1" fmla="*/ 1872827 w 2341033"/>
              <a:gd name="connsiteY1" fmla="*/ 0 h 936413"/>
              <a:gd name="connsiteX2" fmla="*/ 2341033 w 2341033"/>
              <a:gd name="connsiteY2" fmla="*/ 468207 h 936413"/>
              <a:gd name="connsiteX3" fmla="*/ 1872827 w 2341033"/>
              <a:gd name="connsiteY3" fmla="*/ 936413 h 936413"/>
              <a:gd name="connsiteX4" fmla="*/ 0 w 2341033"/>
              <a:gd name="connsiteY4" fmla="*/ 936413 h 936413"/>
              <a:gd name="connsiteX5" fmla="*/ 468207 w 2341033"/>
              <a:gd name="connsiteY5" fmla="*/ 468207 h 936413"/>
              <a:gd name="connsiteX6" fmla="*/ 0 w 2341033"/>
              <a:gd name="connsiteY6" fmla="*/ 0 h 9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1033" h="936413">
                <a:moveTo>
                  <a:pt x="0" y="0"/>
                </a:moveTo>
                <a:lnTo>
                  <a:pt x="1872827" y="0"/>
                </a:lnTo>
                <a:lnTo>
                  <a:pt x="2341033" y="468207"/>
                </a:lnTo>
                <a:lnTo>
                  <a:pt x="1872827" y="936413"/>
                </a:lnTo>
                <a:lnTo>
                  <a:pt x="0" y="936413"/>
                </a:lnTo>
                <a:lnTo>
                  <a:pt x="468207" y="468207"/>
                </a:lnTo>
                <a:lnTo>
                  <a:pt x="0" y="0"/>
                </a:lnTo>
                <a:close/>
              </a:path>
            </a:pathLst>
          </a:custGeom>
          <a:solidFill>
            <a:schemeClr val="tx1">
              <a:lumMod val="65000"/>
              <a:lumOff val="3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320" tIns="42672" rIns="91440" bIns="42672" numCol="1" spcCol="1270" anchor="ctr" anchorCtr="0">
            <a:noAutofit/>
          </a:bodyPr>
          <a:lstStyle/>
          <a:p>
            <a:pPr lvl="0" algn="ctr" defTabSz="892840">
              <a:lnSpc>
                <a:spcPct val="90000"/>
              </a:lnSpc>
              <a:spcAft>
                <a:spcPct val="35000"/>
              </a:spcAft>
            </a:pPr>
            <a:r>
              <a:rPr lang="en-CA" sz="1600" b="1" dirty="0">
                <a:latin typeface="Arial"/>
              </a:rPr>
              <a:t>Prepare engagement </a:t>
            </a:r>
            <a:r>
              <a:rPr lang="en-CA" sz="1600" b="1" dirty="0" smtClean="0">
                <a:latin typeface="Arial"/>
              </a:rPr>
              <a:t>plan</a:t>
            </a:r>
            <a:endParaRPr lang="en-US" sz="1600" b="1" dirty="0">
              <a:latin typeface="Arial"/>
            </a:endParaRPr>
          </a:p>
        </p:txBody>
      </p:sp>
      <p:sp>
        <p:nvSpPr>
          <p:cNvPr id="10" name="Freeform 9"/>
          <p:cNvSpPr/>
          <p:nvPr/>
        </p:nvSpPr>
        <p:spPr>
          <a:xfrm>
            <a:off x="3551945" y="2467346"/>
            <a:ext cx="2011680" cy="1808261"/>
          </a:xfrm>
          <a:custGeom>
            <a:avLst/>
            <a:gdLst>
              <a:gd name="connsiteX0" fmla="*/ 0 w 2341033"/>
              <a:gd name="connsiteY0" fmla="*/ 0 h 936413"/>
              <a:gd name="connsiteX1" fmla="*/ 1872827 w 2341033"/>
              <a:gd name="connsiteY1" fmla="*/ 0 h 936413"/>
              <a:gd name="connsiteX2" fmla="*/ 2341033 w 2341033"/>
              <a:gd name="connsiteY2" fmla="*/ 468207 h 936413"/>
              <a:gd name="connsiteX3" fmla="*/ 1872827 w 2341033"/>
              <a:gd name="connsiteY3" fmla="*/ 936413 h 936413"/>
              <a:gd name="connsiteX4" fmla="*/ 0 w 2341033"/>
              <a:gd name="connsiteY4" fmla="*/ 936413 h 936413"/>
              <a:gd name="connsiteX5" fmla="*/ 468207 w 2341033"/>
              <a:gd name="connsiteY5" fmla="*/ 468207 h 936413"/>
              <a:gd name="connsiteX6" fmla="*/ 0 w 2341033"/>
              <a:gd name="connsiteY6" fmla="*/ 0 h 9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1033" h="936413">
                <a:moveTo>
                  <a:pt x="0" y="0"/>
                </a:moveTo>
                <a:lnTo>
                  <a:pt x="1872827" y="0"/>
                </a:lnTo>
                <a:lnTo>
                  <a:pt x="2341033" y="468207"/>
                </a:lnTo>
                <a:lnTo>
                  <a:pt x="1872827" y="936413"/>
                </a:lnTo>
                <a:lnTo>
                  <a:pt x="0" y="936413"/>
                </a:lnTo>
                <a:lnTo>
                  <a:pt x="468207" y="468207"/>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0" tIns="0" rIns="274320" bIns="42672" numCol="1" spcCol="1270" anchor="ctr" anchorCtr="0">
            <a:noAutofit/>
          </a:bodyPr>
          <a:lstStyle/>
          <a:p>
            <a:pPr lvl="0" algn="ctr"/>
            <a:r>
              <a:rPr lang="en-CA" sz="1600" b="1" dirty="0">
                <a:solidFill>
                  <a:schemeClr val="tx1"/>
                </a:solidFill>
                <a:latin typeface="Arial"/>
              </a:rPr>
              <a:t>Exchange ideas</a:t>
            </a:r>
            <a:endParaRPr lang="en-US" sz="1600" b="1" dirty="0">
              <a:solidFill>
                <a:schemeClr val="tx1"/>
              </a:solidFill>
              <a:latin typeface="Arial"/>
            </a:endParaRPr>
          </a:p>
        </p:txBody>
      </p:sp>
      <p:sp>
        <p:nvSpPr>
          <p:cNvPr id="11" name="Freeform 10"/>
          <p:cNvSpPr/>
          <p:nvPr/>
        </p:nvSpPr>
        <p:spPr>
          <a:xfrm>
            <a:off x="5274823" y="2467346"/>
            <a:ext cx="2011680" cy="1808261"/>
          </a:xfrm>
          <a:custGeom>
            <a:avLst/>
            <a:gdLst>
              <a:gd name="connsiteX0" fmla="*/ 0 w 2341033"/>
              <a:gd name="connsiteY0" fmla="*/ 0 h 936413"/>
              <a:gd name="connsiteX1" fmla="*/ 1872827 w 2341033"/>
              <a:gd name="connsiteY1" fmla="*/ 0 h 936413"/>
              <a:gd name="connsiteX2" fmla="*/ 2341033 w 2341033"/>
              <a:gd name="connsiteY2" fmla="*/ 468207 h 936413"/>
              <a:gd name="connsiteX3" fmla="*/ 1872827 w 2341033"/>
              <a:gd name="connsiteY3" fmla="*/ 936413 h 936413"/>
              <a:gd name="connsiteX4" fmla="*/ 0 w 2341033"/>
              <a:gd name="connsiteY4" fmla="*/ 936413 h 936413"/>
              <a:gd name="connsiteX5" fmla="*/ 468207 w 2341033"/>
              <a:gd name="connsiteY5" fmla="*/ 468207 h 936413"/>
              <a:gd name="connsiteX6" fmla="*/ 0 w 2341033"/>
              <a:gd name="connsiteY6" fmla="*/ 0 h 9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1033" h="936413">
                <a:moveTo>
                  <a:pt x="0" y="0"/>
                </a:moveTo>
                <a:lnTo>
                  <a:pt x="1872827" y="0"/>
                </a:lnTo>
                <a:lnTo>
                  <a:pt x="2341033" y="468207"/>
                </a:lnTo>
                <a:lnTo>
                  <a:pt x="1872827" y="936413"/>
                </a:lnTo>
                <a:lnTo>
                  <a:pt x="0" y="936413"/>
                </a:lnTo>
                <a:lnTo>
                  <a:pt x="468207" y="468207"/>
                </a:lnTo>
                <a:lnTo>
                  <a:pt x="0" y="0"/>
                </a:lnTo>
                <a:close/>
              </a:path>
            </a:pathLst>
          </a:custGeom>
          <a:solidFill>
            <a:srgbClr val="29C7E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0" tIns="21336" rIns="91440" bIns="21336" numCol="1" spcCol="1270" anchor="ctr" anchorCtr="0">
            <a:noAutofit/>
          </a:bodyPr>
          <a:lstStyle/>
          <a:p>
            <a:pPr lvl="0" algn="ctr"/>
            <a:r>
              <a:rPr lang="en-CA" sz="1600" b="1" dirty="0">
                <a:solidFill>
                  <a:srgbClr val="000000"/>
                </a:solidFill>
                <a:latin typeface="Arial"/>
              </a:rPr>
              <a:t>Verify understanding of model</a:t>
            </a:r>
            <a:endParaRPr lang="en-US" sz="1600" b="1" dirty="0">
              <a:solidFill>
                <a:srgbClr val="000000"/>
              </a:solidFill>
              <a:latin typeface="Arial"/>
            </a:endParaRPr>
          </a:p>
        </p:txBody>
      </p:sp>
      <p:sp>
        <p:nvSpPr>
          <p:cNvPr id="13" name="Freeform 12"/>
          <p:cNvSpPr/>
          <p:nvPr/>
        </p:nvSpPr>
        <p:spPr>
          <a:xfrm>
            <a:off x="6997700" y="2467346"/>
            <a:ext cx="2011680" cy="1808261"/>
          </a:xfrm>
          <a:custGeom>
            <a:avLst/>
            <a:gdLst>
              <a:gd name="connsiteX0" fmla="*/ 0 w 2341033"/>
              <a:gd name="connsiteY0" fmla="*/ 0 h 936413"/>
              <a:gd name="connsiteX1" fmla="*/ 1872827 w 2341033"/>
              <a:gd name="connsiteY1" fmla="*/ 0 h 936413"/>
              <a:gd name="connsiteX2" fmla="*/ 2341033 w 2341033"/>
              <a:gd name="connsiteY2" fmla="*/ 468207 h 936413"/>
              <a:gd name="connsiteX3" fmla="*/ 1872827 w 2341033"/>
              <a:gd name="connsiteY3" fmla="*/ 936413 h 936413"/>
              <a:gd name="connsiteX4" fmla="*/ 0 w 2341033"/>
              <a:gd name="connsiteY4" fmla="*/ 936413 h 936413"/>
              <a:gd name="connsiteX5" fmla="*/ 468207 w 2341033"/>
              <a:gd name="connsiteY5" fmla="*/ 468207 h 936413"/>
              <a:gd name="connsiteX6" fmla="*/ 0 w 2341033"/>
              <a:gd name="connsiteY6" fmla="*/ 0 h 9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1033" h="936413">
                <a:moveTo>
                  <a:pt x="0" y="0"/>
                </a:moveTo>
                <a:lnTo>
                  <a:pt x="1872827" y="0"/>
                </a:lnTo>
                <a:lnTo>
                  <a:pt x="2341033" y="468207"/>
                </a:lnTo>
                <a:lnTo>
                  <a:pt x="1872827" y="936413"/>
                </a:lnTo>
                <a:lnTo>
                  <a:pt x="0" y="936413"/>
                </a:lnTo>
                <a:lnTo>
                  <a:pt x="468207" y="468207"/>
                </a:lnTo>
                <a:lnTo>
                  <a:pt x="0" y="0"/>
                </a:lnTo>
                <a:close/>
              </a:path>
            </a:pathLst>
          </a:custGeom>
          <a:solidFill>
            <a:srgbClr val="F2BD3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0" tIns="21336" rIns="365760" bIns="21336" numCol="1" spcCol="1270" anchor="ctr" anchorCtr="0">
            <a:noAutofit/>
          </a:bodyPr>
          <a:lstStyle/>
          <a:p>
            <a:pPr lvl="0" algn="ctr"/>
            <a:r>
              <a:rPr lang="en-CA" sz="1600" b="1" dirty="0">
                <a:solidFill>
                  <a:srgbClr val="000000"/>
                </a:solidFill>
                <a:latin typeface="Arial"/>
              </a:rPr>
              <a:t>Joint decision to continue</a:t>
            </a:r>
            <a:endParaRPr lang="en-US" sz="1600" b="1" dirty="0">
              <a:solidFill>
                <a:srgbClr val="000000"/>
              </a:solidFill>
              <a:latin typeface="Arial"/>
            </a:endParaRPr>
          </a:p>
        </p:txBody>
      </p:sp>
    </p:spTree>
    <p:extLst>
      <p:ext uri="{BB962C8B-B14F-4D97-AF65-F5344CB8AC3E}">
        <p14:creationId xmlns:p14="http://schemas.microsoft.com/office/powerpoint/2010/main" val="2434143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Cover / Divider / Title Slide (orange) – 2 photos required">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Text Slide with Graphic (blu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xt Photo 1Up copy 3">
      <a:majorFont>
        <a:latin typeface="Helvetica Neue Light"/>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lnDef>
    <a:txDef>
      <a:spPr bwMode="auto">
        <a:noFill/>
        <a:ln w="12700">
          <a:noFill/>
          <a:miter lim="800000"/>
          <a:headEnd/>
          <a:tailEnd/>
        </a:ln>
      </a:spPr>
      <a:bodyPr lIns="38100" tIns="38100" rIns="38100" bIns="38100"/>
      <a:lstStyle>
        <a:defPPr algn="l" eaLnBrk="0" hangingPunct="0">
          <a:defRPr sz="5700" dirty="0">
            <a:solidFill>
              <a:srgbClr val="FFFFFF"/>
            </a:solidFill>
          </a:defRPr>
        </a:defPPr>
      </a:lstStyle>
    </a:txDef>
  </a:objectDefaults>
  <a:extraClrSchemeLst>
    <a:extraClrScheme>
      <a:clrScheme name="Text Photo 1Up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Text Slide with Graphic (blu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xt Photo 1Up copy 3">
      <a:majorFont>
        <a:latin typeface="Helvetica Neue Light"/>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lnDef>
    <a:txDef>
      <a:spPr bwMode="auto">
        <a:noFill/>
        <a:ln w="12700">
          <a:noFill/>
          <a:miter lim="800000"/>
          <a:headEnd/>
          <a:tailEnd/>
        </a:ln>
      </a:spPr>
      <a:bodyPr lIns="38100" tIns="38100" rIns="38100" bIns="38100"/>
      <a:lstStyle>
        <a:defPPr algn="l" eaLnBrk="0" hangingPunct="0">
          <a:defRPr sz="5700" dirty="0">
            <a:solidFill>
              <a:srgbClr val="FFFFFF"/>
            </a:solidFill>
          </a:defRPr>
        </a:defPPr>
      </a:lstStyle>
    </a:txDef>
  </a:objectDefaults>
  <a:extraClrSchemeLst>
    <a:extraClrScheme>
      <a:clrScheme name="Text Photo 1Up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Text Slide with Graphic (blu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xt Photo 1Up copy 3">
      <a:majorFont>
        <a:latin typeface="Helvetica Neue Light"/>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lnDef>
    <a:txDef>
      <a:spPr bwMode="auto">
        <a:noFill/>
        <a:ln w="12700">
          <a:noFill/>
          <a:miter lim="800000"/>
          <a:headEnd/>
          <a:tailEnd/>
        </a:ln>
      </a:spPr>
      <a:bodyPr lIns="38100" tIns="38100" rIns="38100" bIns="38100"/>
      <a:lstStyle>
        <a:defPPr algn="l" eaLnBrk="0" hangingPunct="0">
          <a:defRPr sz="5700" dirty="0">
            <a:solidFill>
              <a:srgbClr val="FFFFFF"/>
            </a:solidFill>
          </a:defRPr>
        </a:defPPr>
      </a:lstStyle>
    </a:txDef>
  </a:objectDefaults>
  <a:extraClrSchemeLst>
    <a:extraClrScheme>
      <a:clrScheme name="Text Photo 1Up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Text Slide with Graphic (blu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xt Photo 1Up copy 3">
      <a:majorFont>
        <a:latin typeface="Helvetica Neue Light"/>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lnDef>
    <a:txDef>
      <a:spPr bwMode="auto">
        <a:noFill/>
        <a:ln w="12700">
          <a:noFill/>
          <a:miter lim="800000"/>
          <a:headEnd/>
          <a:tailEnd/>
        </a:ln>
      </a:spPr>
      <a:bodyPr lIns="38100" tIns="38100" rIns="38100" bIns="38100"/>
      <a:lstStyle>
        <a:defPPr algn="l" eaLnBrk="0" hangingPunct="0">
          <a:defRPr sz="5700" dirty="0">
            <a:solidFill>
              <a:srgbClr val="FFFFFF"/>
            </a:solidFill>
          </a:defRPr>
        </a:defPPr>
      </a:lstStyle>
    </a:txDef>
  </a:objectDefaults>
  <a:extraClrSchemeLst>
    <a:extraClrScheme>
      <a:clrScheme name="Text Photo 1Up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Text Slide with Graphic (blu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xt Photo 1Up copy 3">
      <a:majorFont>
        <a:latin typeface="Helvetica Neue Light"/>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lnDef>
    <a:txDef>
      <a:spPr bwMode="auto">
        <a:noFill/>
        <a:ln w="12700">
          <a:noFill/>
          <a:miter lim="800000"/>
          <a:headEnd/>
          <a:tailEnd/>
        </a:ln>
      </a:spPr>
      <a:bodyPr lIns="38100" tIns="38100" rIns="38100" bIns="38100"/>
      <a:lstStyle>
        <a:defPPr algn="l" eaLnBrk="0" hangingPunct="0">
          <a:defRPr sz="5700" dirty="0">
            <a:solidFill>
              <a:srgbClr val="FFFFFF"/>
            </a:solidFill>
          </a:defRPr>
        </a:defPPr>
      </a:lstStyle>
    </a:txDef>
  </a:objectDefaults>
  <a:extraClrSchemeLst>
    <a:extraClrScheme>
      <a:clrScheme name="Text Photo 1Up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ver / Divider / Title Slide (green) – 2 photos required">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ivider 2Up">
      <a:majorFont>
        <a:latin typeface="Helvetica Neue Light"/>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lnDef>
  </a:objectDefaults>
  <a:extraClrSchemeLst>
    <a:extraClrScheme>
      <a:clrScheme name="Divider 2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ver / Divider / Title Slide (blue) – 2 photos required">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xt Slide (orange) – 1 photo required">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xt Photo 1Up Orange">
      <a:majorFont>
        <a:latin typeface="Helvetica Neue Light"/>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lnDef>
  </a:objectDefaults>
  <a:extraClrSchemeLst>
    <a:extraClrScheme>
      <a:clrScheme name="Text Photo 1Up Oran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ext Slide (orange) – 1 photo required">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xt Photo 1Up Orange">
      <a:majorFont>
        <a:latin typeface="Helvetica Neue Light"/>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lnDef>
  </a:objectDefaults>
  <a:extraClrSchemeLst>
    <a:extraClrScheme>
      <a:clrScheme name="Text Photo 1Up Oran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Text Slide (orange) – 1 photo required">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xt Photo 1Up Orange">
      <a:majorFont>
        <a:latin typeface="Helvetica Neue Light"/>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lnDef>
  </a:objectDefaults>
  <a:extraClrSchemeLst>
    <a:extraClrScheme>
      <a:clrScheme name="Text Photo 1Up Oran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xt Slide with Graphic (orange) ">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xt Photo 1Up copy 4">
      <a:majorFont>
        <a:latin typeface="Helvetica Neue Light"/>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lnDef>
  </a:objectDefaults>
  <a:extraClrSchemeLst>
    <a:extraClrScheme>
      <a:clrScheme name="Text Photo 1Up copy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ext Slide with Graphic (green) ">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xt Photo 1Up copy 1">
      <a:majorFont>
        <a:latin typeface="Helvetica Neue Light"/>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lnDef>
  </a:objectDefaults>
  <a:extraClrSchemeLst>
    <a:extraClrScheme>
      <a:clrScheme name="Text Photo 1Up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ext Slide with Graphic (blu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xt Photo 1Up copy 3">
      <a:majorFont>
        <a:latin typeface="Helvetica Neue Light"/>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lnDef>
    <a:txDef>
      <a:spPr bwMode="auto">
        <a:noFill/>
        <a:ln w="12700">
          <a:noFill/>
          <a:miter lim="800000"/>
          <a:headEnd/>
          <a:tailEnd/>
        </a:ln>
      </a:spPr>
      <a:bodyPr lIns="38100" tIns="38100" rIns="38100" bIns="38100"/>
      <a:lstStyle>
        <a:defPPr algn="l" eaLnBrk="0" hangingPunct="0">
          <a:defRPr sz="5700" dirty="0">
            <a:solidFill>
              <a:srgbClr val="FFFFFF"/>
            </a:solidFill>
          </a:defRPr>
        </a:defPPr>
      </a:lstStyle>
    </a:txDef>
  </a:objectDefaults>
  <a:extraClrSchemeLst>
    <a:extraClrScheme>
      <a:clrScheme name="Text Photo 1Up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364CB4278C7345AF9A470FDD2EC510" ma:contentTypeVersion="1" ma:contentTypeDescription="Create a new document." ma:contentTypeScope="" ma:versionID="ee536c052892328987a5380c84d610fc">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CF6C1C6-E0EC-4A81-A663-A8FA0DAE25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0114DE5-65DA-4DAA-ABAC-44801472E465}">
  <ds:schemaRefs>
    <ds:schemaRef ds:uri="http://schemas.microsoft.com/sharepoint/v3/contenttype/forms"/>
  </ds:schemaRefs>
</ds:datastoreItem>
</file>

<file path=customXml/itemProps3.xml><?xml version="1.0" encoding="utf-8"?>
<ds:datastoreItem xmlns:ds="http://schemas.openxmlformats.org/officeDocument/2006/customXml" ds:itemID="{9CE791D7-7377-4D25-BB1C-947536495E9D}">
  <ds:schemaRefs>
    <ds:schemaRef ds:uri="http://schemas.microsoft.com/office/2006/documentManagement/types"/>
    <ds:schemaRef ds:uri="http://purl.org/dc/dcmitype/"/>
    <ds:schemaRef ds:uri="http://schemas.microsoft.com/sharepoint/v3"/>
    <ds:schemaRef ds:uri="http://purl.org/dc/elements/1.1/"/>
    <ds:schemaRef ds:uri="http://www.w3.org/XML/1998/namespace"/>
    <ds:schemaRef ds:uri="http://schemas.microsoft.com/office/2006/metadata/propertie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13632</TotalTime>
  <Pages>0</Pages>
  <Words>1066</Words>
  <Characters>0</Characters>
  <Application>Microsoft Office PowerPoint</Application>
  <PresentationFormat>On-screen Show (16:9)</PresentationFormat>
  <Lines>0</Lines>
  <Paragraphs>113</Paragraphs>
  <Slides>12</Slides>
  <Notes>12</Notes>
  <HiddenSlides>0</HiddenSlides>
  <MMClips>0</MMClips>
  <ScaleCrop>false</ScaleCrop>
  <HeadingPairs>
    <vt:vector size="4" baseType="variant">
      <vt:variant>
        <vt:lpstr>Theme</vt:lpstr>
      </vt:variant>
      <vt:variant>
        <vt:i4>15</vt:i4>
      </vt:variant>
      <vt:variant>
        <vt:lpstr>Slide Titles</vt:lpstr>
      </vt:variant>
      <vt:variant>
        <vt:i4>12</vt:i4>
      </vt:variant>
    </vt:vector>
  </HeadingPairs>
  <TitlesOfParts>
    <vt:vector size="27" baseType="lpstr">
      <vt:lpstr>Cover / Divider / Title Slide (orange) – 2 photos required</vt:lpstr>
      <vt:lpstr>Cover / Divider / Title Slide (green) – 2 photos required</vt:lpstr>
      <vt:lpstr>Cover / Divider / Title Slide (blue) – 2 photos required</vt:lpstr>
      <vt:lpstr>Text Slide (orange) – 1 photo required</vt:lpstr>
      <vt:lpstr>1_Text Slide (orange) – 1 photo required</vt:lpstr>
      <vt:lpstr>2_Text Slide (orange) – 1 photo required</vt:lpstr>
      <vt:lpstr>Text Slide with Graphic (orange) </vt:lpstr>
      <vt:lpstr>Text Slide with Graphic (green) </vt:lpstr>
      <vt:lpstr>Text Slide with Graphic (blue)</vt:lpstr>
      <vt:lpstr>1_Text Slide with Graphic (blue)</vt:lpstr>
      <vt:lpstr>2_Text Slide with Graphic (blue)</vt:lpstr>
      <vt:lpstr>3_Text Slide with Graphic (blue)</vt:lpstr>
      <vt:lpstr>4_Text Slide with Graphic (blue)</vt:lpstr>
      <vt:lpstr>5_Text Slide with Graphic (blue)</vt:lpstr>
      <vt:lpstr>Office Theme</vt:lpstr>
      <vt:lpstr>2: ENGAGEMENT</vt:lpstr>
      <vt:lpstr>PowerPoint Presentation</vt:lpstr>
      <vt:lpstr>PowerPoint Presentation</vt:lpstr>
      <vt:lpstr>RIGHTS-BASED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Eduard Niesten</dc:creator>
  <cp:lastModifiedBy>uOttawa</cp:lastModifiedBy>
  <cp:revision>948</cp:revision>
  <dcterms:created xsi:type="dcterms:W3CDTF">2011-05-26T00:15:19Z</dcterms:created>
  <dcterms:modified xsi:type="dcterms:W3CDTF">2016-05-28T14:18:59Z</dcterms:modified>
</cp:coreProperties>
</file>