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theme/theme9.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0.xml" ContentType="application/vnd.openxmlformats-officedocument.theme+xml"/>
  <Override PartName="/ppt/slideLayouts/slideLayout17.xml" ContentType="application/vnd.openxmlformats-officedocument.presentationml.slideLayout+xml"/>
  <Override PartName="/ppt/theme/theme11.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theme/theme13.xml" ContentType="application/vnd.openxmlformats-officedocument.theme+xml"/>
  <Override PartName="/ppt/slideLayouts/slideLayout21.xml" ContentType="application/vnd.openxmlformats-officedocument.presentationml.slideLayout+xml"/>
  <Override PartName="/ppt/theme/theme1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8" r:id="rId4"/>
    <p:sldMasterId id="2147483649" r:id="rId5"/>
    <p:sldMasterId id="2147483769" r:id="rId6"/>
    <p:sldMasterId id="2147483652" r:id="rId7"/>
    <p:sldMasterId id="2147483807" r:id="rId8"/>
    <p:sldMasterId id="2147483809" r:id="rId9"/>
    <p:sldMasterId id="2147483655" r:id="rId10"/>
    <p:sldMasterId id="2147483653" r:id="rId11"/>
    <p:sldMasterId id="2147483656" r:id="rId12"/>
    <p:sldMasterId id="2147483819" r:id="rId13"/>
    <p:sldMasterId id="2147483821" r:id="rId14"/>
    <p:sldMasterId id="2147483823" r:id="rId15"/>
    <p:sldMasterId id="2147483825" r:id="rId16"/>
    <p:sldMasterId id="2147483827" r:id="rId17"/>
    <p:sldMasterId id="2147483909" r:id="rId18"/>
  </p:sldMasterIdLst>
  <p:notesMasterIdLst>
    <p:notesMasterId r:id="rId44"/>
  </p:notesMasterIdLst>
  <p:handoutMasterIdLst>
    <p:handoutMasterId r:id="rId45"/>
  </p:handoutMasterIdLst>
  <p:sldIdLst>
    <p:sldId id="479" r:id="rId19"/>
    <p:sldId id="467" r:id="rId20"/>
    <p:sldId id="468" r:id="rId21"/>
    <p:sldId id="409" r:id="rId22"/>
    <p:sldId id="447" r:id="rId23"/>
    <p:sldId id="490" r:id="rId24"/>
    <p:sldId id="471" r:id="rId25"/>
    <p:sldId id="457" r:id="rId26"/>
    <p:sldId id="472" r:id="rId27"/>
    <p:sldId id="408" r:id="rId28"/>
    <p:sldId id="480" r:id="rId29"/>
    <p:sldId id="483" r:id="rId30"/>
    <p:sldId id="484" r:id="rId31"/>
    <p:sldId id="474" r:id="rId32"/>
    <p:sldId id="440" r:id="rId33"/>
    <p:sldId id="445" r:id="rId34"/>
    <p:sldId id="482" r:id="rId35"/>
    <p:sldId id="450" r:id="rId36"/>
    <p:sldId id="465" r:id="rId37"/>
    <p:sldId id="478" r:id="rId38"/>
    <p:sldId id="477" r:id="rId39"/>
    <p:sldId id="458" r:id="rId40"/>
    <p:sldId id="489" r:id="rId41"/>
    <p:sldId id="475" r:id="rId42"/>
    <p:sldId id="441" r:id="rId43"/>
  </p:sldIdLst>
  <p:sldSz cx="9144000" cy="5143500" type="screen16x9"/>
  <p:notesSz cx="6858000" cy="9144000"/>
  <p:defaultTextStyle>
    <a:defPPr>
      <a:defRPr lang="en-US"/>
    </a:defPPr>
    <a:lvl1pPr algn="l" rtl="0" fontAlgn="base">
      <a:spcBef>
        <a:spcPct val="0"/>
      </a:spcBef>
      <a:spcAft>
        <a:spcPct val="0"/>
      </a:spcAft>
      <a:defRPr sz="2500" kern="1200">
        <a:solidFill>
          <a:srgbClr val="000000"/>
        </a:solidFill>
        <a:latin typeface="Arial" pitchFamily="34" charset="0"/>
        <a:ea typeface="ＭＳ Ｐゴシック"/>
        <a:cs typeface="ＭＳ Ｐゴシック"/>
        <a:sym typeface="Arial" pitchFamily="34" charset="0"/>
      </a:defRPr>
    </a:lvl1pPr>
    <a:lvl2pPr marL="286984" algn="l" rtl="0" fontAlgn="base">
      <a:spcBef>
        <a:spcPct val="0"/>
      </a:spcBef>
      <a:spcAft>
        <a:spcPct val="0"/>
      </a:spcAft>
      <a:defRPr sz="2500" kern="1200">
        <a:solidFill>
          <a:srgbClr val="000000"/>
        </a:solidFill>
        <a:latin typeface="Arial" pitchFamily="34" charset="0"/>
        <a:ea typeface="ＭＳ Ｐゴシック"/>
        <a:cs typeface="ＭＳ Ｐゴシック"/>
        <a:sym typeface="Arial" pitchFamily="34" charset="0"/>
      </a:defRPr>
    </a:lvl2pPr>
    <a:lvl3pPr marL="573969" algn="l" rtl="0" fontAlgn="base">
      <a:spcBef>
        <a:spcPct val="0"/>
      </a:spcBef>
      <a:spcAft>
        <a:spcPct val="0"/>
      </a:spcAft>
      <a:defRPr sz="2500" kern="1200">
        <a:solidFill>
          <a:srgbClr val="000000"/>
        </a:solidFill>
        <a:latin typeface="Arial" pitchFamily="34" charset="0"/>
        <a:ea typeface="ＭＳ Ｐゴシック"/>
        <a:cs typeface="ＭＳ Ｐゴシック"/>
        <a:sym typeface="Arial" pitchFamily="34" charset="0"/>
      </a:defRPr>
    </a:lvl3pPr>
    <a:lvl4pPr marL="860953" algn="l" rtl="0" fontAlgn="base">
      <a:spcBef>
        <a:spcPct val="0"/>
      </a:spcBef>
      <a:spcAft>
        <a:spcPct val="0"/>
      </a:spcAft>
      <a:defRPr sz="2500" kern="1200">
        <a:solidFill>
          <a:srgbClr val="000000"/>
        </a:solidFill>
        <a:latin typeface="Arial" pitchFamily="34" charset="0"/>
        <a:ea typeface="ＭＳ Ｐゴシック"/>
        <a:cs typeface="ＭＳ Ｐゴシック"/>
        <a:sym typeface="Arial" pitchFamily="34" charset="0"/>
      </a:defRPr>
    </a:lvl4pPr>
    <a:lvl5pPr marL="1147938" algn="l" rtl="0" fontAlgn="base">
      <a:spcBef>
        <a:spcPct val="0"/>
      </a:spcBef>
      <a:spcAft>
        <a:spcPct val="0"/>
      </a:spcAft>
      <a:defRPr sz="2500" kern="1200">
        <a:solidFill>
          <a:srgbClr val="000000"/>
        </a:solidFill>
        <a:latin typeface="Arial" pitchFamily="34" charset="0"/>
        <a:ea typeface="ＭＳ Ｐゴシック"/>
        <a:cs typeface="ＭＳ Ｐゴシック"/>
        <a:sym typeface="Arial" pitchFamily="34" charset="0"/>
      </a:defRPr>
    </a:lvl5pPr>
    <a:lvl6pPr marL="1434922" algn="l" defTabSz="573969" rtl="0" eaLnBrk="1" latinLnBrk="0" hangingPunct="1">
      <a:defRPr sz="2500" kern="1200">
        <a:solidFill>
          <a:srgbClr val="000000"/>
        </a:solidFill>
        <a:latin typeface="Arial" pitchFamily="34" charset="0"/>
        <a:ea typeface="ＭＳ Ｐゴシック"/>
        <a:cs typeface="ＭＳ Ｐゴシック"/>
        <a:sym typeface="Arial" pitchFamily="34" charset="0"/>
      </a:defRPr>
    </a:lvl6pPr>
    <a:lvl7pPr marL="1721907" algn="l" defTabSz="573969" rtl="0" eaLnBrk="1" latinLnBrk="0" hangingPunct="1">
      <a:defRPr sz="2500" kern="1200">
        <a:solidFill>
          <a:srgbClr val="000000"/>
        </a:solidFill>
        <a:latin typeface="Arial" pitchFamily="34" charset="0"/>
        <a:ea typeface="ＭＳ Ｐゴシック"/>
        <a:cs typeface="ＭＳ Ｐゴシック"/>
        <a:sym typeface="Arial" pitchFamily="34" charset="0"/>
      </a:defRPr>
    </a:lvl7pPr>
    <a:lvl8pPr marL="2008891" algn="l" defTabSz="573969" rtl="0" eaLnBrk="1" latinLnBrk="0" hangingPunct="1">
      <a:defRPr sz="2500" kern="1200">
        <a:solidFill>
          <a:srgbClr val="000000"/>
        </a:solidFill>
        <a:latin typeface="Arial" pitchFamily="34" charset="0"/>
        <a:ea typeface="ＭＳ Ｐゴシック"/>
        <a:cs typeface="ＭＳ Ｐゴシック"/>
        <a:sym typeface="Arial" pitchFamily="34" charset="0"/>
      </a:defRPr>
    </a:lvl8pPr>
    <a:lvl9pPr marL="2295876" algn="l" defTabSz="573969" rtl="0" eaLnBrk="1" latinLnBrk="0" hangingPunct="1">
      <a:defRPr sz="2500" kern="1200">
        <a:solidFill>
          <a:srgbClr val="000000"/>
        </a:solidFill>
        <a:latin typeface="Arial" pitchFamily="34" charset="0"/>
        <a:ea typeface="ＭＳ Ｐゴシック"/>
        <a:cs typeface="ＭＳ Ｐゴシック"/>
        <a:sym typeface="Arial"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7E5"/>
    <a:srgbClr val="F2BD3E"/>
    <a:srgbClr val="FFE76F"/>
    <a:srgbClr val="18509B"/>
    <a:srgbClr val="174685"/>
    <a:srgbClr val="DC7C2C"/>
    <a:srgbClr val="6A737B"/>
    <a:srgbClr val="000099"/>
    <a:srgbClr val="529421"/>
    <a:srgbClr val="429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52" autoAdjust="0"/>
    <p:restoredTop sz="78321" autoAdjust="0"/>
  </p:normalViewPr>
  <p:slideViewPr>
    <p:cSldViewPr snapToGrid="0">
      <p:cViewPr varScale="1">
        <p:scale>
          <a:sx n="89" d="100"/>
          <a:sy n="89" d="100"/>
        </p:scale>
        <p:origin x="1118" y="53"/>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337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theme" Target="theme/theme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Wells" userId="53dc9208-f5ab-45a0-b579-2e8c4d7379af" providerId="ADAL" clId="{C83FA3A3-DC4D-49BD-BA75-95747301EAA8}"/>
    <pc:docChg chg="custSel delSld modSld">
      <pc:chgData name="Zachary Wells" userId="53dc9208-f5ab-45a0-b579-2e8c4d7379af" providerId="ADAL" clId="{C83FA3A3-DC4D-49BD-BA75-95747301EAA8}" dt="2018-02-14T08:57:28.611" v="1145" actId="20577"/>
      <pc:docMkLst>
        <pc:docMk/>
      </pc:docMkLst>
      <pc:sldChg chg="addSp delSp modSp">
        <pc:chgData name="Zachary Wells" userId="53dc9208-f5ab-45a0-b579-2e8c4d7379af" providerId="ADAL" clId="{C83FA3A3-DC4D-49BD-BA75-95747301EAA8}" dt="2017-09-07T15:33:22.241" v="207" actId="478"/>
        <pc:sldMkLst>
          <pc:docMk/>
          <pc:sldMk cId="0" sldId="408"/>
        </pc:sldMkLst>
        <pc:cxnChg chg="add del mod">
          <ac:chgData name="Zachary Wells" userId="53dc9208-f5ab-45a0-b579-2e8c4d7379af" providerId="ADAL" clId="{C83FA3A3-DC4D-49BD-BA75-95747301EAA8}" dt="2017-09-07T15:33:22.241" v="207" actId="478"/>
          <ac:cxnSpMkLst>
            <pc:docMk/>
            <pc:sldMk cId="0" sldId="408"/>
            <ac:cxnSpMk id="4" creationId="{9FBCC24F-C10A-4AB4-993B-6D35E2449C49}"/>
          </ac:cxnSpMkLst>
        </pc:cxnChg>
      </pc:sldChg>
      <pc:sldChg chg="modNotesTx">
        <pc:chgData name="Zachary Wells" userId="53dc9208-f5ab-45a0-b579-2e8c4d7379af" providerId="ADAL" clId="{C83FA3A3-DC4D-49BD-BA75-95747301EAA8}" dt="2018-02-13T15:13:59.303" v="680" actId="20577"/>
        <pc:sldMkLst>
          <pc:docMk/>
          <pc:sldMk cId="0" sldId="440"/>
        </pc:sldMkLst>
      </pc:sldChg>
      <pc:sldChg chg="modSp">
        <pc:chgData name="Zachary Wells" userId="53dc9208-f5ab-45a0-b579-2e8c4d7379af" providerId="ADAL" clId="{C83FA3A3-DC4D-49BD-BA75-95747301EAA8}" dt="2017-09-07T15:34:06.300" v="252" actId="20577"/>
        <pc:sldMkLst>
          <pc:docMk/>
          <pc:sldMk cId="3488176764" sldId="450"/>
        </pc:sldMkLst>
        <pc:spChg chg="mod">
          <ac:chgData name="Zachary Wells" userId="53dc9208-f5ab-45a0-b579-2e8c4d7379af" providerId="ADAL" clId="{C83FA3A3-DC4D-49BD-BA75-95747301EAA8}" dt="2017-09-07T15:34:06.300" v="252" actId="20577"/>
          <ac:spMkLst>
            <pc:docMk/>
            <pc:sldMk cId="3488176764" sldId="450"/>
            <ac:spMk id="5" creationId="{00000000-0000-0000-0000-000000000000}"/>
          </ac:spMkLst>
        </pc:spChg>
      </pc:sldChg>
      <pc:sldChg chg="addSp modSp">
        <pc:chgData name="Zachary Wells" userId="53dc9208-f5ab-45a0-b579-2e8c4d7379af" providerId="ADAL" clId="{C83FA3A3-DC4D-49BD-BA75-95747301EAA8}" dt="2017-09-06T13:33:19.001" v="92" actId="2085"/>
        <pc:sldMkLst>
          <pc:docMk/>
          <pc:sldMk cId="702718605" sldId="458"/>
        </pc:sldMkLst>
        <pc:spChg chg="mod">
          <ac:chgData name="Zachary Wells" userId="53dc9208-f5ab-45a0-b579-2e8c4d7379af" providerId="ADAL" clId="{C83FA3A3-DC4D-49BD-BA75-95747301EAA8}" dt="2017-09-06T13:31:19.044" v="76" actId="20577"/>
          <ac:spMkLst>
            <pc:docMk/>
            <pc:sldMk cId="702718605" sldId="458"/>
            <ac:spMk id="2" creationId="{1CED10E1-F2AF-418F-9B93-ED721CC789A3}"/>
          </ac:spMkLst>
        </pc:spChg>
        <pc:spChg chg="add mod">
          <ac:chgData name="Zachary Wells" userId="53dc9208-f5ab-45a0-b579-2e8c4d7379af" providerId="ADAL" clId="{C83FA3A3-DC4D-49BD-BA75-95747301EAA8}" dt="2017-09-06T13:33:08.022" v="89" actId="2085"/>
          <ac:spMkLst>
            <pc:docMk/>
            <pc:sldMk cId="702718605" sldId="458"/>
            <ac:spMk id="3" creationId="{62800E5A-0388-4CDE-8D0C-FAC4D5006EDC}"/>
          </ac:spMkLst>
        </pc:spChg>
        <pc:spChg chg="add mod">
          <ac:chgData name="Zachary Wells" userId="53dc9208-f5ab-45a0-b579-2e8c4d7379af" providerId="ADAL" clId="{C83FA3A3-DC4D-49BD-BA75-95747301EAA8}" dt="2017-09-06T13:33:11.793" v="90" actId="2085"/>
          <ac:spMkLst>
            <pc:docMk/>
            <pc:sldMk cId="702718605" sldId="458"/>
            <ac:spMk id="7" creationId="{962F9AD6-02F5-4F7B-8263-71CD7363243C}"/>
          </ac:spMkLst>
        </pc:spChg>
        <pc:spChg chg="add mod">
          <ac:chgData name="Zachary Wells" userId="53dc9208-f5ab-45a0-b579-2e8c4d7379af" providerId="ADAL" clId="{C83FA3A3-DC4D-49BD-BA75-95747301EAA8}" dt="2017-09-06T13:33:15.404" v="91" actId="2085"/>
          <ac:spMkLst>
            <pc:docMk/>
            <pc:sldMk cId="702718605" sldId="458"/>
            <ac:spMk id="8" creationId="{AE254C24-DE5D-46A3-9779-EC17A1A193D3}"/>
          </ac:spMkLst>
        </pc:spChg>
        <pc:spChg chg="add mod">
          <ac:chgData name="Zachary Wells" userId="53dc9208-f5ab-45a0-b579-2e8c4d7379af" providerId="ADAL" clId="{C83FA3A3-DC4D-49BD-BA75-95747301EAA8}" dt="2017-09-06T13:33:19.001" v="92" actId="2085"/>
          <ac:spMkLst>
            <pc:docMk/>
            <pc:sldMk cId="702718605" sldId="458"/>
            <ac:spMk id="9" creationId="{740BB39B-6A63-4EE9-A591-32A80A1EBBEE}"/>
          </ac:spMkLst>
        </pc:spChg>
      </pc:sldChg>
      <pc:sldChg chg="del">
        <pc:chgData name="Zachary Wells" userId="53dc9208-f5ab-45a0-b579-2e8c4d7379af" providerId="ADAL" clId="{C83FA3A3-DC4D-49BD-BA75-95747301EAA8}" dt="2017-09-07T15:35:08.326" v="260" actId="2696"/>
        <pc:sldMkLst>
          <pc:docMk/>
          <pc:sldMk cId="2629668436" sldId="466"/>
        </pc:sldMkLst>
      </pc:sldChg>
      <pc:sldChg chg="modTransition">
        <pc:chgData name="Zachary Wells" userId="53dc9208-f5ab-45a0-b579-2e8c4d7379af" providerId="ADAL" clId="{C83FA3A3-DC4D-49BD-BA75-95747301EAA8}" dt="2018-02-13T14:42:55.998" v="323" actId="20577"/>
        <pc:sldMkLst>
          <pc:docMk/>
          <pc:sldMk cId="3807605529" sldId="468"/>
        </pc:sldMkLst>
      </pc:sldChg>
      <pc:sldChg chg="modSp del">
        <pc:chgData name="Zachary Wells" userId="53dc9208-f5ab-45a0-b579-2e8c4d7379af" providerId="ADAL" clId="{C83FA3A3-DC4D-49BD-BA75-95747301EAA8}" dt="2017-09-07T15:35:19.279" v="261" actId="2696"/>
        <pc:sldMkLst>
          <pc:docMk/>
          <pc:sldMk cId="1049984919" sldId="476"/>
        </pc:sldMkLst>
        <pc:graphicFrameChg chg="modGraphic">
          <ac:chgData name="Zachary Wells" userId="53dc9208-f5ab-45a0-b579-2e8c4d7379af" providerId="ADAL" clId="{C83FA3A3-DC4D-49BD-BA75-95747301EAA8}" dt="2017-09-06T20:46:02.333" v="206" actId="6549"/>
          <ac:graphicFrameMkLst>
            <pc:docMk/>
            <pc:sldMk cId="1049984919" sldId="476"/>
            <ac:graphicFrameMk id="2" creationId="{00000000-0000-0000-0000-000000000000}"/>
          </ac:graphicFrameMkLst>
        </pc:graphicFrameChg>
      </pc:sldChg>
      <pc:sldChg chg="modSp modNotesTx">
        <pc:chgData name="Zachary Wells" userId="53dc9208-f5ab-45a0-b579-2e8c4d7379af" providerId="ADAL" clId="{C83FA3A3-DC4D-49BD-BA75-95747301EAA8}" dt="2017-09-07T15:34:22.706" v="253" actId="14100"/>
        <pc:sldMkLst>
          <pc:docMk/>
          <pc:sldMk cId="9177152" sldId="477"/>
        </pc:sldMkLst>
        <pc:spChg chg="mod">
          <ac:chgData name="Zachary Wells" userId="53dc9208-f5ab-45a0-b579-2e8c4d7379af" providerId="ADAL" clId="{C83FA3A3-DC4D-49BD-BA75-95747301EAA8}" dt="2017-09-07T15:34:22.706" v="253" actId="14100"/>
          <ac:spMkLst>
            <pc:docMk/>
            <pc:sldMk cId="9177152" sldId="477"/>
            <ac:spMk id="11" creationId="{00000000-0000-0000-0000-000000000000}"/>
          </ac:spMkLst>
        </pc:spChg>
      </pc:sldChg>
      <pc:sldChg chg="modSp modNotesTx">
        <pc:chgData name="Zachary Wells" userId="53dc9208-f5ab-45a0-b579-2e8c4d7379af" providerId="ADAL" clId="{C83FA3A3-DC4D-49BD-BA75-95747301EAA8}" dt="2018-02-14T08:57:28.611" v="1145" actId="20577"/>
        <pc:sldMkLst>
          <pc:docMk/>
          <pc:sldMk cId="530039638" sldId="482"/>
        </pc:sldMkLst>
        <pc:spChg chg="mod">
          <ac:chgData name="Zachary Wells" userId="53dc9208-f5ab-45a0-b579-2e8c4d7379af" providerId="ADAL" clId="{C83FA3A3-DC4D-49BD-BA75-95747301EAA8}" dt="2017-09-07T16:06:03.234" v="321" actId="14100"/>
          <ac:spMkLst>
            <pc:docMk/>
            <pc:sldMk cId="530039638" sldId="482"/>
            <ac:spMk id="7" creationId="{00000000-0000-0000-0000-000000000000}"/>
          </ac:spMkLst>
        </pc:spChg>
      </pc:sldChg>
      <pc:sldChg chg="modNotesTx">
        <pc:chgData name="Zachary Wells" userId="53dc9208-f5ab-45a0-b579-2e8c4d7379af" providerId="ADAL" clId="{C83FA3A3-DC4D-49BD-BA75-95747301EAA8}" dt="2018-02-13T15:10:48.599" v="404" actId="20577"/>
        <pc:sldMkLst>
          <pc:docMk/>
          <pc:sldMk cId="854938137" sldId="483"/>
        </pc:sldMkLst>
      </pc:sldChg>
      <pc:sldChg chg="addSp delSp modSp modNotesTx">
        <pc:chgData name="Zachary Wells" userId="53dc9208-f5ab-45a0-b579-2e8c4d7379af" providerId="ADAL" clId="{C83FA3A3-DC4D-49BD-BA75-95747301EAA8}" dt="2017-09-07T16:04:04.822" v="296" actId="6549"/>
        <pc:sldMkLst>
          <pc:docMk/>
          <pc:sldMk cId="1876670221" sldId="489"/>
        </pc:sldMkLst>
        <pc:spChg chg="del">
          <ac:chgData name="Zachary Wells" userId="53dc9208-f5ab-45a0-b579-2e8c4d7379af" providerId="ADAL" clId="{C83FA3A3-DC4D-49BD-BA75-95747301EAA8}" dt="2017-09-07T15:34:46.760" v="259" actId="478"/>
          <ac:spMkLst>
            <pc:docMk/>
            <pc:sldMk cId="1876670221" sldId="489"/>
            <ac:spMk id="4" creationId="{FFB40FC1-7321-4E5F-B3A4-D181B3529F56}"/>
          </ac:spMkLst>
        </pc:spChg>
        <pc:spChg chg="mod">
          <ac:chgData name="Zachary Wells" userId="53dc9208-f5ab-45a0-b579-2e8c4d7379af" providerId="ADAL" clId="{C83FA3A3-DC4D-49BD-BA75-95747301EAA8}" dt="2017-09-07T16:04:04.822" v="296" actId="6549"/>
          <ac:spMkLst>
            <pc:docMk/>
            <pc:sldMk cId="1876670221" sldId="489"/>
            <ac:spMk id="8" creationId="{EC013822-E035-4EF6-B0F8-0CC677DC1133}"/>
          </ac:spMkLst>
        </pc:spChg>
        <pc:picChg chg="del">
          <ac:chgData name="Zachary Wells" userId="53dc9208-f5ab-45a0-b579-2e8c4d7379af" providerId="ADAL" clId="{C83FA3A3-DC4D-49BD-BA75-95747301EAA8}" dt="2017-09-07T15:34:28.488" v="254" actId="478"/>
          <ac:picMkLst>
            <pc:docMk/>
            <pc:sldMk cId="1876670221" sldId="489"/>
            <ac:picMk id="3" creationId="{3E717C55-0225-4227-A5D8-1BAF14EC533F}"/>
          </ac:picMkLst>
        </pc:picChg>
        <pc:picChg chg="add mod">
          <ac:chgData name="Zachary Wells" userId="53dc9208-f5ab-45a0-b579-2e8c4d7379af" providerId="ADAL" clId="{C83FA3A3-DC4D-49BD-BA75-95747301EAA8}" dt="2017-09-07T15:35:49.933" v="262" actId="14100"/>
          <ac:picMkLst>
            <pc:docMk/>
            <pc:sldMk cId="1876670221" sldId="489"/>
            <ac:picMk id="7" creationId="{33746CF0-C31B-439B-BA29-B912DF8382B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383B62-A615-4C6B-A522-25E66CB95DA3}"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2D0DD176-25C8-47A3-86B7-80BF15085F4C}">
      <dgm:prSet phldrT="[Text]" custT="1"/>
      <dgm:spPr>
        <a:solidFill>
          <a:srgbClr val="174685"/>
        </a:solidFill>
      </dgm:spPr>
      <dgm:t>
        <a:bodyPr/>
        <a:lstStyle/>
        <a:p>
          <a:r>
            <a:rPr lang="en-US" sz="2000" b="1" i="0" dirty="0">
              <a:latin typeface="Arial"/>
              <a:cs typeface="Arial"/>
            </a:rPr>
            <a:t>Monitoring</a:t>
          </a:r>
        </a:p>
      </dgm:t>
    </dgm:pt>
    <dgm:pt modelId="{2717A0F9-3BB4-4C43-BE25-B5A5B39F53EE}" type="parTrans" cxnId="{4825D1DE-DB0E-4337-BFE4-228D69111AC1}">
      <dgm:prSet/>
      <dgm:spPr/>
      <dgm:t>
        <a:bodyPr/>
        <a:lstStyle/>
        <a:p>
          <a:endParaRPr lang="en-US" sz="2800" b="1"/>
        </a:p>
      </dgm:t>
    </dgm:pt>
    <dgm:pt modelId="{E9D59BA2-D7CE-49BA-A8D0-2DC33434E4D2}" type="sibTrans" cxnId="{4825D1DE-DB0E-4337-BFE4-228D69111AC1}">
      <dgm:prSet/>
      <dgm:spPr>
        <a:ln w="38100">
          <a:solidFill>
            <a:srgbClr val="29C7E5"/>
          </a:solidFill>
        </a:ln>
      </dgm:spPr>
      <dgm:t>
        <a:bodyPr/>
        <a:lstStyle/>
        <a:p>
          <a:endParaRPr lang="en-US" sz="2800" b="1"/>
        </a:p>
      </dgm:t>
    </dgm:pt>
    <dgm:pt modelId="{75447887-AF2D-42F1-9192-A7CD5C247D1C}">
      <dgm:prSet phldrT="[Text]" custT="1"/>
      <dgm:spPr>
        <a:solidFill>
          <a:srgbClr val="29C7E5"/>
        </a:solidFill>
      </dgm:spPr>
      <dgm:t>
        <a:bodyPr/>
        <a:lstStyle/>
        <a:p>
          <a:r>
            <a:rPr lang="en-US" sz="2000" b="1" i="0" dirty="0">
              <a:latin typeface="Arial"/>
              <a:cs typeface="Arial"/>
            </a:rPr>
            <a:t>Renegotiation</a:t>
          </a:r>
        </a:p>
      </dgm:t>
    </dgm:pt>
    <dgm:pt modelId="{2865E3E9-BDDF-4342-926E-B38CB744B0BE}" type="parTrans" cxnId="{51C03B0B-A797-4319-A7B1-FEF5EFB21EA3}">
      <dgm:prSet/>
      <dgm:spPr/>
      <dgm:t>
        <a:bodyPr/>
        <a:lstStyle/>
        <a:p>
          <a:endParaRPr lang="en-US" sz="2800" b="1"/>
        </a:p>
      </dgm:t>
    </dgm:pt>
    <dgm:pt modelId="{8D1500D1-4929-40D9-AAA1-FDC7B433D09B}" type="sibTrans" cxnId="{51C03B0B-A797-4319-A7B1-FEF5EFB21EA3}">
      <dgm:prSet/>
      <dgm:spPr>
        <a:ln w="38100">
          <a:solidFill>
            <a:srgbClr val="29C7E5"/>
          </a:solidFill>
        </a:ln>
      </dgm:spPr>
      <dgm:t>
        <a:bodyPr/>
        <a:lstStyle/>
        <a:p>
          <a:endParaRPr lang="en-US" sz="2800" b="1"/>
        </a:p>
      </dgm:t>
    </dgm:pt>
    <dgm:pt modelId="{030FF3B5-1915-4A33-8978-5D4FFFC65D6A}">
      <dgm:prSet phldrT="[Text]" custT="1"/>
      <dgm:spPr>
        <a:solidFill>
          <a:srgbClr val="174685"/>
        </a:solidFill>
      </dgm:spPr>
      <dgm:t>
        <a:bodyPr/>
        <a:lstStyle/>
        <a:p>
          <a:r>
            <a:rPr lang="en-US" sz="2000" b="1" i="0" dirty="0">
              <a:latin typeface="Arial"/>
              <a:cs typeface="Arial"/>
            </a:rPr>
            <a:t>Implementation</a:t>
          </a:r>
        </a:p>
      </dgm:t>
    </dgm:pt>
    <dgm:pt modelId="{8822ADDF-33F9-4FD6-893B-2C98E02ED4A1}" type="parTrans" cxnId="{17745302-A054-4074-87D5-D98D37D253D0}">
      <dgm:prSet/>
      <dgm:spPr/>
      <dgm:t>
        <a:bodyPr/>
        <a:lstStyle/>
        <a:p>
          <a:endParaRPr lang="en-US" sz="2800" b="1"/>
        </a:p>
      </dgm:t>
    </dgm:pt>
    <dgm:pt modelId="{3A72A482-4152-4B32-AB22-5D3FFE3A5DE4}" type="sibTrans" cxnId="{17745302-A054-4074-87D5-D98D37D253D0}">
      <dgm:prSet/>
      <dgm:spPr>
        <a:ln w="38100">
          <a:solidFill>
            <a:srgbClr val="29C7E5"/>
          </a:solidFill>
        </a:ln>
      </dgm:spPr>
      <dgm:t>
        <a:bodyPr/>
        <a:lstStyle/>
        <a:p>
          <a:endParaRPr lang="en-US" sz="2800" b="1"/>
        </a:p>
      </dgm:t>
    </dgm:pt>
    <dgm:pt modelId="{0F30C7B7-520C-4CFC-B0C4-65CE70950B75}" type="pres">
      <dgm:prSet presAssocID="{7F383B62-A615-4C6B-A522-25E66CB95DA3}" presName="cycle" presStyleCnt="0">
        <dgm:presLayoutVars>
          <dgm:dir/>
          <dgm:resizeHandles val="exact"/>
        </dgm:presLayoutVars>
      </dgm:prSet>
      <dgm:spPr/>
    </dgm:pt>
    <dgm:pt modelId="{08741A48-D5AD-4981-A250-DDBB988ECDDE}" type="pres">
      <dgm:prSet presAssocID="{2D0DD176-25C8-47A3-86B7-80BF15085F4C}" presName="node" presStyleLbl="node1" presStyleIdx="0" presStyleCnt="3" custScaleX="110963" custScaleY="65921">
        <dgm:presLayoutVars>
          <dgm:bulletEnabled val="1"/>
        </dgm:presLayoutVars>
      </dgm:prSet>
      <dgm:spPr/>
    </dgm:pt>
    <dgm:pt modelId="{FE0C02A7-1625-4CE9-8713-A252138F6F10}" type="pres">
      <dgm:prSet presAssocID="{2D0DD176-25C8-47A3-86B7-80BF15085F4C}" presName="spNode" presStyleCnt="0"/>
      <dgm:spPr/>
    </dgm:pt>
    <dgm:pt modelId="{1DC84C1B-A42B-45AD-863E-7D528AA27BC2}" type="pres">
      <dgm:prSet presAssocID="{E9D59BA2-D7CE-49BA-A8D0-2DC33434E4D2}" presName="sibTrans" presStyleLbl="sibTrans1D1" presStyleIdx="0" presStyleCnt="3"/>
      <dgm:spPr/>
    </dgm:pt>
    <dgm:pt modelId="{5F08FA0C-5BDD-4D46-BF0C-DABEF779543F}" type="pres">
      <dgm:prSet presAssocID="{75447887-AF2D-42F1-9192-A7CD5C247D1C}" presName="node" presStyleLbl="node1" presStyleIdx="1" presStyleCnt="3" custScaleX="140067" custScaleY="76725">
        <dgm:presLayoutVars>
          <dgm:bulletEnabled val="1"/>
        </dgm:presLayoutVars>
      </dgm:prSet>
      <dgm:spPr/>
    </dgm:pt>
    <dgm:pt modelId="{F9F2F962-C279-48B7-BF23-C22B7C857DF0}" type="pres">
      <dgm:prSet presAssocID="{75447887-AF2D-42F1-9192-A7CD5C247D1C}" presName="spNode" presStyleCnt="0"/>
      <dgm:spPr/>
    </dgm:pt>
    <dgm:pt modelId="{BB2E165E-9DB6-437D-BB0E-39B458923BF3}" type="pres">
      <dgm:prSet presAssocID="{8D1500D1-4929-40D9-AAA1-FDC7B433D09B}" presName="sibTrans" presStyleLbl="sibTrans1D1" presStyleIdx="1" presStyleCnt="3"/>
      <dgm:spPr/>
    </dgm:pt>
    <dgm:pt modelId="{EEB27834-A2DC-47E9-A179-8EC03C7EFD13}" type="pres">
      <dgm:prSet presAssocID="{030FF3B5-1915-4A33-8978-5D4FFFC65D6A}" presName="node" presStyleLbl="node1" presStyleIdx="2" presStyleCnt="3" custScaleX="147006" custScaleY="72675" custRadScaleRad="94626" custRadScaleInc="-5914">
        <dgm:presLayoutVars>
          <dgm:bulletEnabled val="1"/>
        </dgm:presLayoutVars>
      </dgm:prSet>
      <dgm:spPr/>
    </dgm:pt>
    <dgm:pt modelId="{3BAC9E93-3F44-464A-8A33-7AAF06E44FE3}" type="pres">
      <dgm:prSet presAssocID="{030FF3B5-1915-4A33-8978-5D4FFFC65D6A}" presName="spNode" presStyleCnt="0"/>
      <dgm:spPr/>
    </dgm:pt>
    <dgm:pt modelId="{1851A999-92B1-470F-83E0-FC1272BB9B73}" type="pres">
      <dgm:prSet presAssocID="{3A72A482-4152-4B32-AB22-5D3FFE3A5DE4}" presName="sibTrans" presStyleLbl="sibTrans1D1" presStyleIdx="2" presStyleCnt="3"/>
      <dgm:spPr/>
    </dgm:pt>
  </dgm:ptLst>
  <dgm:cxnLst>
    <dgm:cxn modelId="{17745302-A054-4074-87D5-D98D37D253D0}" srcId="{7F383B62-A615-4C6B-A522-25E66CB95DA3}" destId="{030FF3B5-1915-4A33-8978-5D4FFFC65D6A}" srcOrd="2" destOrd="0" parTransId="{8822ADDF-33F9-4FD6-893B-2C98E02ED4A1}" sibTransId="{3A72A482-4152-4B32-AB22-5D3FFE3A5DE4}"/>
    <dgm:cxn modelId="{51C03B0B-A797-4319-A7B1-FEF5EFB21EA3}" srcId="{7F383B62-A615-4C6B-A522-25E66CB95DA3}" destId="{75447887-AF2D-42F1-9192-A7CD5C247D1C}" srcOrd="1" destOrd="0" parTransId="{2865E3E9-BDDF-4342-926E-B38CB744B0BE}" sibTransId="{8D1500D1-4929-40D9-AAA1-FDC7B433D09B}"/>
    <dgm:cxn modelId="{D977C710-683F-124F-B143-9BB7138F3D9E}" type="presOf" srcId="{030FF3B5-1915-4A33-8978-5D4FFFC65D6A}" destId="{EEB27834-A2DC-47E9-A179-8EC03C7EFD13}" srcOrd="0" destOrd="0" presId="urn:microsoft.com/office/officeart/2005/8/layout/cycle5"/>
    <dgm:cxn modelId="{32A50513-66F4-F049-90EF-1BF0AB6D66DF}" type="presOf" srcId="{8D1500D1-4929-40D9-AAA1-FDC7B433D09B}" destId="{BB2E165E-9DB6-437D-BB0E-39B458923BF3}" srcOrd="0" destOrd="0" presId="urn:microsoft.com/office/officeart/2005/8/layout/cycle5"/>
    <dgm:cxn modelId="{BBDDE355-DBC4-4D44-9D31-A1A8DBDA9206}" type="presOf" srcId="{7F383B62-A615-4C6B-A522-25E66CB95DA3}" destId="{0F30C7B7-520C-4CFC-B0C4-65CE70950B75}" srcOrd="0" destOrd="0" presId="urn:microsoft.com/office/officeart/2005/8/layout/cycle5"/>
    <dgm:cxn modelId="{C634C97D-B5C3-3747-AE77-CCDE267B157D}" type="presOf" srcId="{E9D59BA2-D7CE-49BA-A8D0-2DC33434E4D2}" destId="{1DC84C1B-A42B-45AD-863E-7D528AA27BC2}" srcOrd="0" destOrd="0" presId="urn:microsoft.com/office/officeart/2005/8/layout/cycle5"/>
    <dgm:cxn modelId="{303602C9-0E01-B14A-A28A-C93862AD1C05}" type="presOf" srcId="{3A72A482-4152-4B32-AB22-5D3FFE3A5DE4}" destId="{1851A999-92B1-470F-83E0-FC1272BB9B73}" srcOrd="0" destOrd="0" presId="urn:microsoft.com/office/officeart/2005/8/layout/cycle5"/>
    <dgm:cxn modelId="{4825D1DE-DB0E-4337-BFE4-228D69111AC1}" srcId="{7F383B62-A615-4C6B-A522-25E66CB95DA3}" destId="{2D0DD176-25C8-47A3-86B7-80BF15085F4C}" srcOrd="0" destOrd="0" parTransId="{2717A0F9-3BB4-4C43-BE25-B5A5B39F53EE}" sibTransId="{E9D59BA2-D7CE-49BA-A8D0-2DC33434E4D2}"/>
    <dgm:cxn modelId="{DDC704E1-4FAE-904A-8AC5-E09A11FB761F}" type="presOf" srcId="{75447887-AF2D-42F1-9192-A7CD5C247D1C}" destId="{5F08FA0C-5BDD-4D46-BF0C-DABEF779543F}" srcOrd="0" destOrd="0" presId="urn:microsoft.com/office/officeart/2005/8/layout/cycle5"/>
    <dgm:cxn modelId="{AAC77CFB-D0A9-4B4E-9A37-C168E40C38A0}" type="presOf" srcId="{2D0DD176-25C8-47A3-86B7-80BF15085F4C}" destId="{08741A48-D5AD-4981-A250-DDBB988ECDDE}" srcOrd="0" destOrd="0" presId="urn:microsoft.com/office/officeart/2005/8/layout/cycle5"/>
    <dgm:cxn modelId="{FBB20808-6A32-FE4A-9CF9-675A35303BDD}" type="presParOf" srcId="{0F30C7B7-520C-4CFC-B0C4-65CE70950B75}" destId="{08741A48-D5AD-4981-A250-DDBB988ECDDE}" srcOrd="0" destOrd="0" presId="urn:microsoft.com/office/officeart/2005/8/layout/cycle5"/>
    <dgm:cxn modelId="{B80DEE06-9053-BE4F-A2BD-D4555DF09EB5}" type="presParOf" srcId="{0F30C7B7-520C-4CFC-B0C4-65CE70950B75}" destId="{FE0C02A7-1625-4CE9-8713-A252138F6F10}" srcOrd="1" destOrd="0" presId="urn:microsoft.com/office/officeart/2005/8/layout/cycle5"/>
    <dgm:cxn modelId="{18B0271B-5719-034F-AF74-67147989D38F}" type="presParOf" srcId="{0F30C7B7-520C-4CFC-B0C4-65CE70950B75}" destId="{1DC84C1B-A42B-45AD-863E-7D528AA27BC2}" srcOrd="2" destOrd="0" presId="urn:microsoft.com/office/officeart/2005/8/layout/cycle5"/>
    <dgm:cxn modelId="{4118A2FA-0773-B943-8063-F64A1676E8B0}" type="presParOf" srcId="{0F30C7B7-520C-4CFC-B0C4-65CE70950B75}" destId="{5F08FA0C-5BDD-4D46-BF0C-DABEF779543F}" srcOrd="3" destOrd="0" presId="urn:microsoft.com/office/officeart/2005/8/layout/cycle5"/>
    <dgm:cxn modelId="{4AEC65E3-242B-0143-B360-D7262968D39F}" type="presParOf" srcId="{0F30C7B7-520C-4CFC-B0C4-65CE70950B75}" destId="{F9F2F962-C279-48B7-BF23-C22B7C857DF0}" srcOrd="4" destOrd="0" presId="urn:microsoft.com/office/officeart/2005/8/layout/cycle5"/>
    <dgm:cxn modelId="{4AFD8689-4D52-2F47-9D03-A05A4A9FD0F1}" type="presParOf" srcId="{0F30C7B7-520C-4CFC-B0C4-65CE70950B75}" destId="{BB2E165E-9DB6-437D-BB0E-39B458923BF3}" srcOrd="5" destOrd="0" presId="urn:microsoft.com/office/officeart/2005/8/layout/cycle5"/>
    <dgm:cxn modelId="{930A785B-B05F-254A-BF8C-ECEC0C6EB622}" type="presParOf" srcId="{0F30C7B7-520C-4CFC-B0C4-65CE70950B75}" destId="{EEB27834-A2DC-47E9-A179-8EC03C7EFD13}" srcOrd="6" destOrd="0" presId="urn:microsoft.com/office/officeart/2005/8/layout/cycle5"/>
    <dgm:cxn modelId="{E35CAD6D-F0FC-AC4D-97CA-13CCB0B6D670}" type="presParOf" srcId="{0F30C7B7-520C-4CFC-B0C4-65CE70950B75}" destId="{3BAC9E93-3F44-464A-8A33-7AAF06E44FE3}" srcOrd="7" destOrd="0" presId="urn:microsoft.com/office/officeart/2005/8/layout/cycle5"/>
    <dgm:cxn modelId="{74C03B66-3754-064B-910A-0131F96B2694}" type="presParOf" srcId="{0F30C7B7-520C-4CFC-B0C4-65CE70950B75}" destId="{1851A999-92B1-470F-83E0-FC1272BB9B73}" srcOrd="8" destOrd="0" presId="urn:microsoft.com/office/officeart/2005/8/layout/cycle5"/>
  </dgm:cxnLst>
  <dgm:bg/>
  <dgm:whole>
    <a:ln w="57150"/>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41A48-D5AD-4981-A250-DDBB988ECDDE}">
      <dsp:nvSpPr>
        <dsp:cNvPr id="0" name=""/>
        <dsp:cNvSpPr/>
      </dsp:nvSpPr>
      <dsp:spPr>
        <a:xfrm>
          <a:off x="1156368" y="80940"/>
          <a:ext cx="1594750" cy="615817"/>
        </a:xfrm>
        <a:prstGeom prst="roundRect">
          <a:avLst/>
        </a:prstGeom>
        <a:solidFill>
          <a:srgbClr val="1746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latin typeface="Arial"/>
              <a:cs typeface="Arial"/>
            </a:rPr>
            <a:t>Monitoring</a:t>
          </a:r>
        </a:p>
      </dsp:txBody>
      <dsp:txXfrm>
        <a:off x="1186430" y="111002"/>
        <a:ext cx="1534626" cy="555693"/>
      </dsp:txXfrm>
    </dsp:sp>
    <dsp:sp modelId="{1DC84C1B-A42B-45AD-863E-7D528AA27BC2}">
      <dsp:nvSpPr>
        <dsp:cNvPr id="0" name=""/>
        <dsp:cNvSpPr/>
      </dsp:nvSpPr>
      <dsp:spPr>
        <a:xfrm>
          <a:off x="707710" y="388849"/>
          <a:ext cx="2492067" cy="2492067"/>
        </a:xfrm>
        <a:custGeom>
          <a:avLst/>
          <a:gdLst/>
          <a:ahLst/>
          <a:cxnLst/>
          <a:rect l="0" t="0" r="0" b="0"/>
          <a:pathLst>
            <a:path>
              <a:moveTo>
                <a:pt x="2223512" y="473288"/>
              </a:moveTo>
              <a:arcTo wR="1246033" hR="1246033" stAng="19300315" swAng="2322314"/>
            </a:path>
          </a:pathLst>
        </a:custGeom>
        <a:noFill/>
        <a:ln w="38100" cap="flat" cmpd="sng" algn="ctr">
          <a:solidFill>
            <a:srgbClr val="29C7E5"/>
          </a:solidFill>
          <a:prstDash val="solid"/>
          <a:tailEnd type="arrow"/>
        </a:ln>
        <a:effectLst/>
      </dsp:spPr>
      <dsp:style>
        <a:lnRef idx="1">
          <a:scrgbClr r="0" g="0" b="0"/>
        </a:lnRef>
        <a:fillRef idx="0">
          <a:scrgbClr r="0" g="0" b="0"/>
        </a:fillRef>
        <a:effectRef idx="0">
          <a:scrgbClr r="0" g="0" b="0"/>
        </a:effectRef>
        <a:fontRef idx="minor"/>
      </dsp:style>
    </dsp:sp>
    <dsp:sp modelId="{5F08FA0C-5BDD-4D46-BF0C-DABEF779543F}">
      <dsp:nvSpPr>
        <dsp:cNvPr id="0" name=""/>
        <dsp:cNvSpPr/>
      </dsp:nvSpPr>
      <dsp:spPr>
        <a:xfrm>
          <a:off x="2026325" y="1899527"/>
          <a:ext cx="2013030" cy="716745"/>
        </a:xfrm>
        <a:prstGeom prst="roundRect">
          <a:avLst/>
        </a:prstGeom>
        <a:solidFill>
          <a:srgbClr val="29C7E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latin typeface="Arial"/>
              <a:cs typeface="Arial"/>
            </a:rPr>
            <a:t>Renegotiation</a:t>
          </a:r>
        </a:p>
      </dsp:txBody>
      <dsp:txXfrm>
        <a:off x="2061314" y="1934516"/>
        <a:ext cx="1943052" cy="646767"/>
      </dsp:txXfrm>
    </dsp:sp>
    <dsp:sp modelId="{BB2E165E-9DB6-437D-BB0E-39B458923BF3}">
      <dsp:nvSpPr>
        <dsp:cNvPr id="0" name=""/>
        <dsp:cNvSpPr/>
      </dsp:nvSpPr>
      <dsp:spPr>
        <a:xfrm>
          <a:off x="764520" y="346943"/>
          <a:ext cx="2492067" cy="2492067"/>
        </a:xfrm>
        <a:custGeom>
          <a:avLst/>
          <a:gdLst/>
          <a:ahLst/>
          <a:cxnLst/>
          <a:rect l="0" t="0" r="0" b="0"/>
          <a:pathLst>
            <a:path>
              <a:moveTo>
                <a:pt x="1704193" y="2404778"/>
              </a:moveTo>
              <a:arcTo wR="1246033" hR="1246033" stAng="4105590" swAng="2640264"/>
            </a:path>
          </a:pathLst>
        </a:custGeom>
        <a:noFill/>
        <a:ln w="38100" cap="flat" cmpd="sng" algn="ctr">
          <a:solidFill>
            <a:srgbClr val="29C7E5"/>
          </a:solidFill>
          <a:prstDash val="solid"/>
          <a:tailEnd type="arrow"/>
        </a:ln>
        <a:effectLst/>
      </dsp:spPr>
      <dsp:style>
        <a:lnRef idx="1">
          <a:scrgbClr r="0" g="0" b="0"/>
        </a:lnRef>
        <a:fillRef idx="0">
          <a:scrgbClr r="0" g="0" b="0"/>
        </a:fillRef>
        <a:effectRef idx="0">
          <a:scrgbClr r="0" g="0" b="0"/>
        </a:effectRef>
        <a:fontRef idx="minor"/>
      </dsp:style>
    </dsp:sp>
    <dsp:sp modelId="{EEB27834-A2DC-47E9-A179-8EC03C7EFD13}">
      <dsp:nvSpPr>
        <dsp:cNvPr id="0" name=""/>
        <dsp:cNvSpPr/>
      </dsp:nvSpPr>
      <dsp:spPr>
        <a:xfrm>
          <a:off x="-98537" y="1926607"/>
          <a:ext cx="2112757" cy="678911"/>
        </a:xfrm>
        <a:prstGeom prst="roundRect">
          <a:avLst/>
        </a:prstGeom>
        <a:solidFill>
          <a:srgbClr val="1746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latin typeface="Arial"/>
              <a:cs typeface="Arial"/>
            </a:rPr>
            <a:t>Implementation</a:t>
          </a:r>
        </a:p>
      </dsp:txBody>
      <dsp:txXfrm>
        <a:off x="-65395" y="1959749"/>
        <a:ext cx="2046473" cy="612627"/>
      </dsp:txXfrm>
    </dsp:sp>
    <dsp:sp modelId="{1851A999-92B1-470F-83E0-FC1272BB9B73}">
      <dsp:nvSpPr>
        <dsp:cNvPr id="0" name=""/>
        <dsp:cNvSpPr/>
      </dsp:nvSpPr>
      <dsp:spPr>
        <a:xfrm>
          <a:off x="763688" y="339313"/>
          <a:ext cx="2492067" cy="2492067"/>
        </a:xfrm>
        <a:custGeom>
          <a:avLst/>
          <a:gdLst/>
          <a:ahLst/>
          <a:cxnLst/>
          <a:rect l="0" t="0" r="0" b="0"/>
          <a:pathLst>
            <a:path>
              <a:moveTo>
                <a:pt x="2999" y="1332442"/>
              </a:moveTo>
              <a:arcTo wR="1246033" hR="1246033" stAng="10561410" swAng="2330017"/>
            </a:path>
          </a:pathLst>
        </a:custGeom>
        <a:noFill/>
        <a:ln w="38100" cap="flat" cmpd="sng" algn="ctr">
          <a:solidFill>
            <a:srgbClr val="29C7E5"/>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34" charset="-128"/>
                <a:cs typeface="+mn-cs"/>
                <a:sym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34" charset="-128"/>
                <a:cs typeface="+mn-cs"/>
                <a:sym typeface="Arial" charset="0"/>
              </a:defRPr>
            </a:lvl1pPr>
          </a:lstStyle>
          <a:p>
            <a:pPr>
              <a:defRPr/>
            </a:pPr>
            <a:fld id="{E4132345-A16E-4614-B37A-F01FF353AAF3}" type="datetimeFigureOut">
              <a:rPr lang="en-US"/>
              <a:pPr>
                <a:defRPr/>
              </a:pPr>
              <a:t>2/14/2018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34" charset="-128"/>
                <a:cs typeface="+mn-cs"/>
                <a:sym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34" charset="-128"/>
                <a:cs typeface="+mn-cs"/>
                <a:sym typeface="Arial" charset="0"/>
              </a:defRPr>
            </a:lvl1pPr>
          </a:lstStyle>
          <a:p>
            <a:pPr>
              <a:defRPr/>
            </a:pPr>
            <a:fld id="{154426B6-A932-42BE-B7F5-4EE743F6544B}" type="slidenum">
              <a:rPr lang="en-US"/>
              <a:pPr>
                <a:defRPr/>
              </a:pPr>
              <a:t>‹#›</a:t>
            </a:fld>
            <a:endParaRPr lang="en-US"/>
          </a:p>
        </p:txBody>
      </p:sp>
    </p:spTree>
    <p:extLst>
      <p:ext uri="{BB962C8B-B14F-4D97-AF65-F5344CB8AC3E}">
        <p14:creationId xmlns:p14="http://schemas.microsoft.com/office/powerpoint/2010/main" val="3399047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ea typeface="ＭＳ Ｐゴシック" pitchFamily="34" charset="-128"/>
                <a:cs typeface="+mn-cs"/>
                <a:sym typeface="Arial" charset="0"/>
              </a:defRPr>
            </a:lvl1pPr>
          </a:lstStyle>
          <a:p>
            <a:pPr>
              <a:defRPr/>
            </a:pPr>
            <a:endParaRPr lang="en-US"/>
          </a:p>
        </p:txBody>
      </p:sp>
      <p:sp>
        <p:nvSpPr>
          <p:cNvPr id="307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ea typeface="ＭＳ Ｐゴシック" pitchFamily="34" charset="-128"/>
                <a:cs typeface="+mn-cs"/>
                <a:sym typeface="Arial" charset="0"/>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ea typeface="ＭＳ Ｐゴシック" pitchFamily="34" charset="-128"/>
                <a:cs typeface="+mn-cs"/>
                <a:sym typeface="Arial" charset="0"/>
              </a:defRPr>
            </a:lvl1pPr>
          </a:lstStyle>
          <a:p>
            <a:pPr>
              <a:defRPr/>
            </a:pPr>
            <a:endParaRPr lang="en-US"/>
          </a:p>
        </p:txBody>
      </p:sp>
      <p:sp>
        <p:nvSpPr>
          <p:cNvPr id="307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ea typeface="ＭＳ Ｐゴシック" pitchFamily="34" charset="-128"/>
                <a:cs typeface="+mn-cs"/>
                <a:sym typeface="Arial" charset="0"/>
              </a:defRPr>
            </a:lvl1pPr>
          </a:lstStyle>
          <a:p>
            <a:pPr>
              <a:defRPr/>
            </a:pPr>
            <a:fld id="{F8B70F15-398F-478C-A3BA-55A44357B535}" type="slidenum">
              <a:rPr lang="en-US"/>
              <a:pPr>
                <a:defRPr/>
              </a:pPr>
              <a:t>‹#›</a:t>
            </a:fld>
            <a:endParaRPr lang="en-US"/>
          </a:p>
        </p:txBody>
      </p:sp>
    </p:spTree>
    <p:extLst>
      <p:ext uri="{BB962C8B-B14F-4D97-AF65-F5344CB8AC3E}">
        <p14:creationId xmlns:p14="http://schemas.microsoft.com/office/powerpoint/2010/main" val="96301060"/>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800" kern="1200">
        <a:solidFill>
          <a:schemeClr val="tx1"/>
        </a:solidFill>
        <a:latin typeface="Arial" charset="0"/>
        <a:ea typeface="ＭＳ Ｐゴシック" pitchFamily="-109" charset="-128"/>
        <a:cs typeface="ＭＳ Ｐゴシック" pitchFamily="-109" charset="-128"/>
      </a:defRPr>
    </a:lvl1pPr>
    <a:lvl2pPr marL="286984" algn="l" rtl="0" eaLnBrk="0" fontAlgn="base" hangingPunct="0">
      <a:spcBef>
        <a:spcPct val="0"/>
      </a:spcBef>
      <a:spcAft>
        <a:spcPct val="0"/>
      </a:spcAft>
      <a:defRPr sz="800" kern="1200">
        <a:solidFill>
          <a:schemeClr val="tx1"/>
        </a:solidFill>
        <a:latin typeface="Arial" charset="0"/>
        <a:ea typeface="ＭＳ Ｐゴシック" pitchFamily="-107" charset="-128"/>
        <a:cs typeface="ＭＳ Ｐゴシック"/>
      </a:defRPr>
    </a:lvl2pPr>
    <a:lvl3pPr marL="573969" algn="l" rtl="0" eaLnBrk="0" fontAlgn="base" hangingPunct="0">
      <a:spcBef>
        <a:spcPct val="0"/>
      </a:spcBef>
      <a:spcAft>
        <a:spcPct val="0"/>
      </a:spcAft>
      <a:defRPr sz="800" kern="1200">
        <a:solidFill>
          <a:schemeClr val="tx1"/>
        </a:solidFill>
        <a:latin typeface="Arial" charset="0"/>
        <a:ea typeface="ＭＳ Ｐゴシック" pitchFamily="-107" charset="-128"/>
        <a:cs typeface="ＭＳ Ｐゴシック"/>
      </a:defRPr>
    </a:lvl3pPr>
    <a:lvl4pPr marL="860953" algn="l" rtl="0" eaLnBrk="0" fontAlgn="base" hangingPunct="0">
      <a:spcBef>
        <a:spcPct val="0"/>
      </a:spcBef>
      <a:spcAft>
        <a:spcPct val="0"/>
      </a:spcAft>
      <a:defRPr sz="800" kern="1200">
        <a:solidFill>
          <a:schemeClr val="tx1"/>
        </a:solidFill>
        <a:latin typeface="Arial" charset="0"/>
        <a:ea typeface="ＭＳ Ｐゴシック" pitchFamily="-107" charset="-128"/>
        <a:cs typeface="ＭＳ Ｐゴシック"/>
      </a:defRPr>
    </a:lvl4pPr>
    <a:lvl5pPr marL="1147938" algn="l" rtl="0" eaLnBrk="0" fontAlgn="base" hangingPunct="0">
      <a:spcBef>
        <a:spcPct val="0"/>
      </a:spcBef>
      <a:spcAft>
        <a:spcPct val="0"/>
      </a:spcAft>
      <a:defRPr sz="800" kern="1200">
        <a:solidFill>
          <a:schemeClr val="tx1"/>
        </a:solidFill>
        <a:latin typeface="Arial" charset="0"/>
        <a:ea typeface="ＭＳ Ｐゴシック" pitchFamily="-107" charset="-128"/>
        <a:cs typeface="ＭＳ Ｐゴシック"/>
      </a:defRPr>
    </a:lvl5pPr>
    <a:lvl6pPr marL="1434922" algn="l" defTabSz="286984" rtl="0" eaLnBrk="1" latinLnBrk="0" hangingPunct="1">
      <a:defRPr sz="800" kern="1200">
        <a:solidFill>
          <a:schemeClr val="tx1"/>
        </a:solidFill>
        <a:latin typeface="+mn-lt"/>
        <a:ea typeface="+mn-ea"/>
        <a:cs typeface="+mn-cs"/>
      </a:defRPr>
    </a:lvl6pPr>
    <a:lvl7pPr marL="1721907" algn="l" defTabSz="286984" rtl="0" eaLnBrk="1" latinLnBrk="0" hangingPunct="1">
      <a:defRPr sz="800" kern="1200">
        <a:solidFill>
          <a:schemeClr val="tx1"/>
        </a:solidFill>
        <a:latin typeface="+mn-lt"/>
        <a:ea typeface="+mn-ea"/>
        <a:cs typeface="+mn-cs"/>
      </a:defRPr>
    </a:lvl7pPr>
    <a:lvl8pPr marL="2008891" algn="l" defTabSz="286984" rtl="0" eaLnBrk="1" latinLnBrk="0" hangingPunct="1">
      <a:defRPr sz="800" kern="1200">
        <a:solidFill>
          <a:schemeClr val="tx1"/>
        </a:solidFill>
        <a:latin typeface="+mn-lt"/>
        <a:ea typeface="+mn-ea"/>
        <a:cs typeface="+mn-cs"/>
      </a:defRPr>
    </a:lvl8pPr>
    <a:lvl9pPr marL="2295876" algn="l" defTabSz="286984"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Session title</a:t>
            </a:r>
            <a:endParaRPr lang="en-US" sz="800" kern="1200" dirty="0">
              <a:solidFill>
                <a:schemeClr val="tx1"/>
              </a:solidFill>
              <a:effectLst/>
              <a:latin typeface="Arial" charset="0"/>
              <a:ea typeface="ＭＳ Ｐゴシック" pitchFamily="-109" charset="-128"/>
              <a:cs typeface="ＭＳ Ｐゴシック" pitchFamily="-109" charset="-128"/>
            </a:endParaRPr>
          </a:p>
          <a:p>
            <a:pPr lvl="0">
              <a:spcBef>
                <a:spcPts val="0"/>
              </a:spcBef>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CA" sz="800" kern="1200" dirty="0">
                <a:solidFill>
                  <a:schemeClr val="tx1"/>
                </a:solidFill>
                <a:effectLst/>
                <a:latin typeface="Arial" charset="0"/>
                <a:ea typeface="ＭＳ Ｐゴシック" pitchFamily="-109" charset="-128"/>
                <a:cs typeface="ＭＳ Ｐゴシック" pitchFamily="-109" charset="-128"/>
              </a:rPr>
              <a:t>Technically, the opportunity cost is what the community has to give up in order to achieve the conservation outcomes; thinking about it that way helps figure out how substantial the benefit package must be to secure community interest in conservation</a:t>
            </a:r>
            <a:endParaRPr lang="en-US" sz="800" kern="1200" dirty="0">
              <a:solidFill>
                <a:schemeClr val="tx1"/>
              </a:solidFill>
              <a:effectLst/>
              <a:latin typeface="Arial"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Technically, the opportunity cost of conservation related to foregone resource use is the income lost by not doing something (like logging or hunting), MINUS the enhanced conservation values from not doing it (like better watershed services resulting from not logging).</a:t>
            </a:r>
            <a:endParaRPr lang="en-US" sz="800" kern="1200" dirty="0">
              <a:solidFill>
                <a:schemeClr val="tx1"/>
              </a:solidFill>
              <a:effectLst/>
              <a:latin typeface="Arial" charset="0"/>
              <a:ea typeface="ＭＳ Ｐゴシック" pitchFamily="-109" charset="-128"/>
              <a:cs typeface="ＭＳ Ｐゴシック" pitchFamily="-109" charset="-128"/>
            </a:endParaRPr>
          </a:p>
          <a:p>
            <a:pPr lvl="0">
              <a:spcBef>
                <a:spcPts val="0"/>
              </a:spcBef>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For example, in Guyana not logging in the Upper Essequibo Conservation Concession meant foregoing $50,000 in logging revenues</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CA" sz="800" kern="1200" dirty="0">
              <a:solidFill>
                <a:schemeClr val="tx1"/>
              </a:solidFill>
              <a:effectLst/>
              <a:latin typeface="Arial" charset="0"/>
              <a:ea typeface="ＭＳ Ｐゴシック" pitchFamily="-109" charset="-128"/>
              <a:cs typeface="ＭＳ Ｐゴシック" pitchFamily="-109"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2002, CI deal with government. Idea of agreements with people from here.</a:t>
            </a:r>
            <a:endParaRPr lang="en-US" sz="800" kern="1200" dirty="0">
              <a:solidFill>
                <a:schemeClr val="tx1"/>
              </a:solidFill>
              <a:effectLst/>
              <a:latin typeface="Arial" charset="0"/>
              <a:ea typeface="ＭＳ Ｐゴシック" pitchFamily="-109" charset="-128"/>
              <a:cs typeface="ＭＳ Ｐゴシック" pitchFamily="-109" charset="-128"/>
            </a:endParaRPr>
          </a:p>
          <a:p>
            <a:pPr lvl="0">
              <a:spcBef>
                <a:spcPts val="0"/>
              </a:spcBef>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Not logging in Guyana meant improved water quality, protecting habitat for biodiversity, and avoiding carbon emissions; technically, these values should be subtracted from the $50,000 of lost logging revenues, so the true opportunity cost is less than $50,000</a:t>
            </a:r>
            <a:endParaRPr lang="en-US" sz="800" kern="1200" dirty="0">
              <a:solidFill>
                <a:schemeClr val="tx1"/>
              </a:solidFill>
              <a:effectLst/>
              <a:latin typeface="Arial" charset="0"/>
              <a:ea typeface="ＭＳ Ｐゴシック" pitchFamily="-109" charset="-128"/>
              <a:cs typeface="ＭＳ Ｐゴシック" pitchFamily="-109" charset="-128"/>
            </a:endParaRPr>
          </a:p>
          <a:p>
            <a:pPr lvl="0">
              <a:spcBef>
                <a:spcPts val="0"/>
              </a:spcBef>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There are several difficulties in figuring out technically accurate opportunity cost. Overcoming these difficulties could take a lot of time and a lot of money for expert consultants.</a:t>
            </a:r>
            <a:endParaRPr lang="en-US" sz="800" kern="1200" dirty="0">
              <a:solidFill>
                <a:schemeClr val="tx1"/>
              </a:solidFill>
              <a:effectLst/>
              <a:latin typeface="Arial" charset="0"/>
              <a:ea typeface="ＭＳ Ｐゴシック" pitchFamily="-109" charset="-128"/>
              <a:cs typeface="ＭＳ Ｐゴシック" pitchFamily="-109" charset="-128"/>
            </a:endParaRPr>
          </a:p>
          <a:p>
            <a:endParaRPr lang="en-US" dirty="0"/>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14</a:t>
            </a:fld>
            <a:endParaRPr lang="en-US"/>
          </a:p>
        </p:txBody>
      </p:sp>
    </p:spTree>
    <p:extLst>
      <p:ext uri="{BB962C8B-B14F-4D97-AF65-F5344CB8AC3E}">
        <p14:creationId xmlns:p14="http://schemas.microsoft.com/office/powerpoint/2010/main" val="2233920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So, in many cases the opportunity cost analysis is best served by looking at the simple-to-quantify elements, rather than doing complex/expensive analyses that probably won’t be very convincing to communities (or other stakeholders such as government) anyway. The savings in time and expense are worth the loss of accuracy, noting also that the ultimate benefit package is the result of negotiations. In negotiations, you can point out the additional benefits of conservation that were omitted in the opportunity cost assessment.</a:t>
            </a:r>
          </a:p>
          <a:p>
            <a:pPr marL="0" marR="0" indent="0" algn="l" defTabSz="914400" rtl="0" eaLnBrk="0" fontAlgn="base" latinLnBrk="0" hangingPunct="0">
              <a:lnSpc>
                <a:spcPct val="100000"/>
              </a:lnSpc>
              <a:spcBef>
                <a:spcPct val="0"/>
              </a:spcBef>
              <a:spcAft>
                <a:spcPct val="0"/>
              </a:spcAft>
              <a:buClrTx/>
              <a:buSzTx/>
              <a:buFontTx/>
              <a:buNone/>
              <a:tabLst/>
              <a:defRPr/>
            </a:pPr>
            <a:endParaRPr lang="en-CA" sz="800" kern="1200" dirty="0">
              <a:solidFill>
                <a:schemeClr val="tx1"/>
              </a:solidFill>
              <a:effectLst/>
              <a:latin typeface="Arial" charset="0"/>
              <a:ea typeface="ＭＳ Ｐゴシック" pitchFamily="-109" charset="-128"/>
              <a:cs typeface="ＭＳ Ｐゴシック" pitchFamily="-109" charset="-128"/>
            </a:endParaRPr>
          </a:p>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CI paid for a 30-year logging concession and then didn’t log but managed for conservation.</a:t>
            </a:r>
          </a:p>
          <a:p>
            <a:pPr marL="0" marR="0" indent="0" algn="l" defTabSz="914400" rtl="0" eaLnBrk="0" fontAlgn="base" latinLnBrk="0" hangingPunct="0">
              <a:lnSpc>
                <a:spcPct val="100000"/>
              </a:lnSpc>
              <a:spcBef>
                <a:spcPct val="0"/>
              </a:spcBef>
              <a:spcAft>
                <a:spcPct val="0"/>
              </a:spcAft>
              <a:buClrTx/>
              <a:buSzTx/>
              <a:buFontTx/>
              <a:buNone/>
              <a:tabLst/>
              <a:defRPr/>
            </a:pPr>
            <a:endParaRPr lang="en-CA" sz="800" kern="1200" dirty="0">
              <a:solidFill>
                <a:schemeClr val="tx1"/>
              </a:solidFill>
              <a:effectLst/>
              <a:latin typeface="Arial" charset="0"/>
              <a:ea typeface="ＭＳ Ｐゴシック" pitchFamily="-109" charset="-128"/>
              <a:cs typeface="ＭＳ Ｐゴシック" pitchFamily="-109" charset="-128"/>
            </a:endParaRPr>
          </a:p>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If we can do this with governments, why can’t we do the same with communities? </a:t>
            </a:r>
            <a:endParaRPr lang="en-US" sz="800" kern="1200" dirty="0">
              <a:solidFill>
                <a:schemeClr val="tx1"/>
              </a:solidFill>
              <a:effectLst/>
              <a:latin typeface="Arial" charset="0"/>
              <a:ea typeface="ＭＳ Ｐゴシック" pitchFamily="-109" charset="-128"/>
              <a:cs typeface="ＭＳ Ｐゴシック" pitchFamily="-109" charset="-128"/>
            </a:endParaRPr>
          </a:p>
          <a:p>
            <a:endParaRPr lang="en-US" dirty="0"/>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15</a:t>
            </a:fld>
            <a:endParaRPr lang="en-US"/>
          </a:p>
        </p:txBody>
      </p:sp>
    </p:spTree>
    <p:extLst>
      <p:ext uri="{BB962C8B-B14F-4D97-AF65-F5344CB8AC3E}">
        <p14:creationId xmlns:p14="http://schemas.microsoft.com/office/powerpoint/2010/main" val="335531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Value of foregone rice production from areas protected from shifting cultivation</a:t>
            </a:r>
            <a:endParaRPr lang="en-US" sz="800" kern="1200" dirty="0">
              <a:solidFill>
                <a:schemeClr val="tx1"/>
              </a:solidFill>
              <a:effectLst/>
              <a:latin typeface="Arial" charset="0"/>
              <a:ea typeface="ＭＳ Ｐゴシック" pitchFamily="-109" charset="-128"/>
              <a:cs typeface="ＭＳ Ｐゴシック" pitchFamily="-109" charset="-128"/>
            </a:endParaRPr>
          </a:p>
          <a:p>
            <a:endParaRPr lang="en-US" dirty="0"/>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16</a:t>
            </a:fld>
            <a:endParaRPr lang="en-US"/>
          </a:p>
        </p:txBody>
      </p:sp>
    </p:spTree>
    <p:extLst>
      <p:ext uri="{BB962C8B-B14F-4D97-AF65-F5344CB8AC3E}">
        <p14:creationId xmlns:p14="http://schemas.microsoft.com/office/powerpoint/2010/main" val="3230359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simply about the cost of the conservation action</a:t>
            </a:r>
          </a:p>
          <a:p>
            <a:endParaRPr lang="en-US"/>
          </a:p>
          <a:p>
            <a:endParaRPr lang="en-US" dirty="0"/>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17</a:t>
            </a:fld>
            <a:endParaRPr lang="en-US"/>
          </a:p>
        </p:txBody>
      </p:sp>
    </p:spTree>
    <p:extLst>
      <p:ext uri="{BB962C8B-B14F-4D97-AF65-F5344CB8AC3E}">
        <p14:creationId xmlns:p14="http://schemas.microsoft.com/office/powerpoint/2010/main" val="3230359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Key result of this step is a decision on whether or not to move to the next step</a:t>
            </a:r>
            <a:endParaRPr lang="en-US" sz="800" kern="1200" dirty="0">
              <a:solidFill>
                <a:schemeClr val="tx1"/>
              </a:solidFill>
              <a:effectLst/>
              <a:latin typeface="Arial" charset="0"/>
              <a:ea typeface="ＭＳ Ｐゴシック" pitchFamily="-109" charset="-128"/>
              <a:cs typeface="ＭＳ Ｐゴシック" pitchFamily="-109" charset="-128"/>
            </a:endParaRPr>
          </a:p>
          <a:p>
            <a:endParaRPr lang="en-US" dirty="0"/>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18</a:t>
            </a:fld>
            <a:endParaRPr lang="en-US"/>
          </a:p>
        </p:txBody>
      </p:sp>
    </p:spTree>
    <p:extLst>
      <p:ext uri="{BB962C8B-B14F-4D97-AF65-F5344CB8AC3E}">
        <p14:creationId xmlns:p14="http://schemas.microsoft.com/office/powerpoint/2010/main" val="4108653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800" kern="1200" dirty="0">
                <a:solidFill>
                  <a:schemeClr val="tx1"/>
                </a:solidFill>
                <a:effectLst/>
                <a:latin typeface="Arial" charset="0"/>
                <a:ea typeface="ＭＳ Ｐゴシック" pitchFamily="-109" charset="-128"/>
                <a:cs typeface="ＭＳ Ｐゴシック" pitchFamily="-109" charset="-128"/>
              </a:rPr>
              <a:t>A useful thing for the report is a table that clearly spells out favorable/unfavorable factors, organized by the considerations described earlier; Field Guide has more specific questions; some of these are on the handout.</a:t>
            </a:r>
            <a:endParaRPr lang="en-US" dirty="0"/>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19</a:t>
            </a:fld>
            <a:endParaRPr lang="en-US"/>
          </a:p>
        </p:txBody>
      </p:sp>
    </p:spTree>
    <p:extLst>
      <p:ext uri="{BB962C8B-B14F-4D97-AF65-F5344CB8AC3E}">
        <p14:creationId xmlns:p14="http://schemas.microsoft.com/office/powerpoint/2010/main" val="3344877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Reminder of steps in application of the CA model, show that this session is about the first step</a:t>
            </a:r>
            <a:endParaRPr lang="en-US" sz="800" kern="1200" dirty="0">
              <a:solidFill>
                <a:schemeClr val="tx1"/>
              </a:solidFill>
              <a:effectLst/>
              <a:latin typeface="Arial" charset="0"/>
              <a:ea typeface="ＭＳ Ｐゴシック" pitchFamily="-109" charset="-128"/>
              <a:cs typeface="ＭＳ Ｐゴシック" pitchFamily="-109" charset="-128"/>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8B70F15-398F-478C-A3BA-55A44357B535}"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If the analysis does justify moving to the next step, it is time to develop an initial Theory of Change, to describe the logic of the intervention, or the logic of how the proposed rough idea for the CA will lead to the desired conservation outcome</a:t>
            </a:r>
            <a:endParaRPr lang="en-US" sz="800" kern="1200" dirty="0">
              <a:solidFill>
                <a:schemeClr val="tx1"/>
              </a:solidFill>
              <a:effectLst/>
              <a:latin typeface="Arial" charset="0"/>
              <a:ea typeface="ＭＳ Ｐゴシック" pitchFamily="-109" charset="-128"/>
              <a:cs typeface="ＭＳ Ｐゴシック" pitchFamily="-109" charset="-128"/>
            </a:endParaRPr>
          </a:p>
          <a:p>
            <a:endParaRPr lang="en-US" dirty="0"/>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20</a:t>
            </a:fld>
            <a:endParaRPr lang="en-US"/>
          </a:p>
        </p:txBody>
      </p:sp>
    </p:spTree>
    <p:extLst>
      <p:ext uri="{BB962C8B-B14F-4D97-AF65-F5344CB8AC3E}">
        <p14:creationId xmlns:p14="http://schemas.microsoft.com/office/powerpoint/2010/main" val="3049841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More specifically, the </a:t>
            </a:r>
            <a:r>
              <a:rPr lang="en-CA" sz="800" kern="1200" dirty="0" err="1">
                <a:solidFill>
                  <a:schemeClr val="tx1"/>
                </a:solidFill>
                <a:effectLst/>
                <a:latin typeface="Arial" charset="0"/>
                <a:ea typeface="ＭＳ Ｐゴシック" pitchFamily="-109" charset="-128"/>
                <a:cs typeface="ＭＳ Ｐゴシック" pitchFamily="-109" charset="-128"/>
              </a:rPr>
              <a:t>ToC</a:t>
            </a:r>
            <a:r>
              <a:rPr lang="en-CA" sz="800" kern="1200" dirty="0">
                <a:solidFill>
                  <a:schemeClr val="tx1"/>
                </a:solidFill>
                <a:effectLst/>
                <a:latin typeface="Arial" charset="0"/>
                <a:ea typeface="ＭＳ Ｐゴシック" pitchFamily="-109" charset="-128"/>
                <a:cs typeface="ＭＳ Ｐゴシック" pitchFamily="-109" charset="-128"/>
              </a:rPr>
              <a:t> has to present the rationale for what kind of behavior change the CA will produce, how it will do so, and how that behavior change will deliver the conservation outcomes. This logic/rationale is structured as the relationships between Actions and Drivers, Drivers and Threats, and Threats and Outcomes.</a:t>
            </a:r>
            <a:endParaRPr lang="en-US" sz="800" kern="1200" dirty="0">
              <a:solidFill>
                <a:schemeClr val="tx1"/>
              </a:solidFill>
              <a:effectLst/>
              <a:latin typeface="Arial" charset="0"/>
              <a:ea typeface="ＭＳ Ｐゴシック" pitchFamily="-109" charset="-128"/>
              <a:cs typeface="ＭＳ Ｐゴシック" pitchFamily="-109" charset="-128"/>
            </a:endParaRPr>
          </a:p>
          <a:p>
            <a:endParaRPr lang="en-US" b="1" dirty="0"/>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21</a:t>
            </a:fld>
            <a:endParaRPr lang="en-US"/>
          </a:p>
        </p:txBody>
      </p:sp>
    </p:spTree>
    <p:extLst>
      <p:ext uri="{BB962C8B-B14F-4D97-AF65-F5344CB8AC3E}">
        <p14:creationId xmlns:p14="http://schemas.microsoft.com/office/powerpoint/2010/main" val="504312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800" kern="1200" dirty="0">
                <a:solidFill>
                  <a:schemeClr val="tx1"/>
                </a:solidFill>
                <a:effectLst/>
                <a:latin typeface="Arial" charset="0"/>
                <a:ea typeface="ＭＳ Ｐゴシック" pitchFamily="-109" charset="-128"/>
                <a:cs typeface="ＭＳ Ｐゴシック" pitchFamily="-109" charset="-128"/>
              </a:rPr>
              <a:t>In developing the Theory of Change we begin by describing what it that we care about and want to conserve as well as the status we intend to achieve. We then evaluate threats and drivers and finally areas where we may be able to elicit a change to achieve our desired outcomes.</a:t>
            </a:r>
            <a:endParaRPr lang="en-US" sz="800" kern="1200" dirty="0">
              <a:solidFill>
                <a:schemeClr val="tx1"/>
              </a:solidFill>
              <a:effectLst/>
              <a:latin typeface="Arial"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22</a:t>
            </a:fld>
            <a:endParaRPr lang="en-US"/>
          </a:p>
        </p:txBody>
      </p:sp>
    </p:spTree>
    <p:extLst>
      <p:ext uri="{BB962C8B-B14F-4D97-AF65-F5344CB8AC3E}">
        <p14:creationId xmlns:p14="http://schemas.microsoft.com/office/powerpoint/2010/main" val="160345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800" kern="1200" dirty="0">
                <a:solidFill>
                  <a:schemeClr val="tx1"/>
                </a:solidFill>
                <a:effectLst/>
                <a:latin typeface="Arial" charset="0"/>
                <a:ea typeface="ＭＳ Ｐゴシック" pitchFamily="-109" charset="-128"/>
                <a:cs typeface="ＭＳ Ｐゴシック" pitchFamily="-109" charset="-128"/>
              </a:rPr>
              <a:t>This diagram represents one way to begin the </a:t>
            </a:r>
            <a:r>
              <a:rPr lang="en-US" sz="800" kern="1200" dirty="0" err="1">
                <a:solidFill>
                  <a:schemeClr val="tx1"/>
                </a:solidFill>
                <a:effectLst/>
                <a:latin typeface="Arial" charset="0"/>
                <a:ea typeface="ＭＳ Ｐゴシック" pitchFamily="-109" charset="-128"/>
                <a:cs typeface="ＭＳ Ｐゴシック" pitchFamily="-109" charset="-128"/>
              </a:rPr>
              <a:t>ToC</a:t>
            </a:r>
            <a:r>
              <a:rPr lang="en-US" sz="800" kern="1200" dirty="0">
                <a:solidFill>
                  <a:schemeClr val="tx1"/>
                </a:solidFill>
                <a:effectLst/>
                <a:latin typeface="Arial" charset="0"/>
                <a:ea typeface="ＭＳ Ｐゴシック" pitchFamily="-109" charset="-128"/>
                <a:cs typeface="ＭＳ Ｐゴシック" pitchFamily="-109" charset="-128"/>
              </a:rPr>
              <a:t> using a software called </a:t>
            </a:r>
            <a:r>
              <a:rPr lang="en-US" sz="800" kern="1200" dirty="0" err="1">
                <a:solidFill>
                  <a:schemeClr val="tx1"/>
                </a:solidFill>
                <a:effectLst/>
                <a:latin typeface="Arial" charset="0"/>
                <a:ea typeface="ＭＳ Ｐゴシック" pitchFamily="-109" charset="-128"/>
                <a:cs typeface="ＭＳ Ｐゴシック" pitchFamily="-109" charset="-128"/>
              </a:rPr>
              <a:t>Miradi</a:t>
            </a:r>
            <a:r>
              <a:rPr lang="en-US" sz="800" kern="1200" dirty="0">
                <a:solidFill>
                  <a:schemeClr val="tx1"/>
                </a:solidFill>
                <a:effectLst/>
                <a:latin typeface="Arial" charset="0"/>
                <a:ea typeface="ＭＳ Ｐゴシック" pitchFamily="-109" charset="-128"/>
                <a:cs typeface="ＭＳ Ｐゴシック" pitchFamily="-109" charset="-128"/>
              </a:rPr>
              <a:t>. The image shows a generic representation of conservation targets, threats and drivers at a specific site. Outcomes are simply measurable desired changes in status for conservation targets. The yellow icons indicate points in the model (addressing drivers and threats) where we can elicit a behavior change through our CA.</a:t>
            </a: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23</a:t>
            </a:fld>
            <a:endParaRPr lang="en-US"/>
          </a:p>
        </p:txBody>
      </p:sp>
    </p:spTree>
    <p:extLst>
      <p:ext uri="{BB962C8B-B14F-4D97-AF65-F5344CB8AC3E}">
        <p14:creationId xmlns:p14="http://schemas.microsoft.com/office/powerpoint/2010/main" val="642526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800" kern="1200" dirty="0">
                <a:solidFill>
                  <a:schemeClr val="tx1"/>
                </a:solidFill>
                <a:effectLst/>
                <a:latin typeface="Arial" charset="0"/>
                <a:ea typeface="ＭＳ Ｐゴシック" pitchFamily="-109" charset="-128"/>
                <a:cs typeface="ＭＳ Ｐゴシック" pitchFamily="-109" charset="-128"/>
              </a:rPr>
              <a:t>Opportunity cost is important, because it addresses a fundamental driver of decision-making which is the relative costs and benefits of particular resource use decisions. The whole point of the CA model is to shift those costs and benefits to make conservation more attractive. </a:t>
            </a:r>
          </a:p>
          <a:p>
            <a:pPr lvl="0"/>
            <a:endParaRPr lang="en-US" sz="800" kern="1200" dirty="0">
              <a:solidFill>
                <a:schemeClr val="tx1"/>
              </a:solidFill>
              <a:effectLst/>
              <a:latin typeface="Arial" charset="0"/>
              <a:ea typeface="ＭＳ Ｐゴシック" pitchFamily="-109" charset="-128"/>
              <a:cs typeface="ＭＳ Ｐゴシック" pitchFamily="-109" charset="-128"/>
            </a:endParaRPr>
          </a:p>
          <a:p>
            <a:pPr lvl="0"/>
            <a:r>
              <a:rPr lang="en-US" sz="800" kern="1200" dirty="0">
                <a:solidFill>
                  <a:schemeClr val="tx1"/>
                </a:solidFill>
                <a:effectLst/>
                <a:latin typeface="Arial" charset="0"/>
                <a:ea typeface="ＭＳ Ｐゴシック" pitchFamily="-109" charset="-128"/>
                <a:cs typeface="ＭＳ Ｐゴシック" pitchFamily="-109" charset="-128"/>
              </a:rPr>
              <a:t>The feasibility assessment is a snapshot in time (often with some historical perspective). But things change over time, sometimes rapidly and dramatically, such as new plans for a mine or a road, or a new national REDD+ program – therefore it is important to revisit key factors (threats, funding opportunities, and others) regularly to keep your information on feasibility considerations up to date.</a:t>
            </a:r>
          </a:p>
          <a:p>
            <a:endParaRPr lang="en-US" sz="800" kern="1200" dirty="0">
              <a:solidFill>
                <a:schemeClr val="tx1"/>
              </a:solidFill>
              <a:effectLst/>
              <a:latin typeface="Arial" charset="0"/>
              <a:ea typeface="ＭＳ Ｐゴシック" pitchFamily="-109" charset="-128"/>
              <a:cs typeface="ＭＳ Ｐゴシック" pitchFamily="-109" charset="-128"/>
            </a:endParaRPr>
          </a:p>
          <a:p>
            <a:r>
              <a:rPr lang="en-US" sz="800" kern="1200" dirty="0">
                <a:solidFill>
                  <a:schemeClr val="tx1"/>
                </a:solidFill>
                <a:effectLst/>
                <a:latin typeface="Arial" charset="0"/>
                <a:ea typeface="ＭＳ Ｐゴシック" pitchFamily="-109" charset="-128"/>
                <a:cs typeface="ＭＳ Ｐゴシック" pitchFamily="-109" charset="-128"/>
              </a:rPr>
              <a:t>When things change, your Theory of Change may become obsolete and require adaptation. This is another important reason to keep up to date on key feasibility considerations.</a:t>
            </a:r>
            <a:endParaRPr lang="en-US" dirty="0"/>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24</a:t>
            </a:fld>
            <a:endParaRPr lang="en-US"/>
          </a:p>
        </p:txBody>
      </p:sp>
    </p:spTree>
    <p:extLst>
      <p:ext uri="{BB962C8B-B14F-4D97-AF65-F5344CB8AC3E}">
        <p14:creationId xmlns:p14="http://schemas.microsoft.com/office/powerpoint/2010/main" val="1640697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a:solidFill>
                  <a:schemeClr val="tx1"/>
                </a:solidFill>
                <a:effectLst/>
                <a:latin typeface="Arial" charset="0"/>
                <a:ea typeface="ＭＳ Ｐゴシック" pitchFamily="-109" charset="-128"/>
                <a:cs typeface="ＭＳ Ｐゴシック" pitchFamily="-109" charset="-128"/>
              </a:rPr>
              <a:t>Closing slide, opens Q&amp;A session.</a:t>
            </a:r>
            <a:endParaRPr lang="en-US" dirty="0"/>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25</a:t>
            </a:fld>
            <a:endParaRPr lang="en-US"/>
          </a:p>
        </p:txBody>
      </p:sp>
    </p:spTree>
    <p:extLst>
      <p:ext uri="{BB962C8B-B14F-4D97-AF65-F5344CB8AC3E}">
        <p14:creationId xmlns:p14="http://schemas.microsoft.com/office/powerpoint/2010/main" val="2713647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Reiterate the 4 key parts of a CA, the most important take away message from the previous session; when looking at a potential site, the first thought exercise is to come up with initial idea of what these components might be – at least for actions and benefit package – to help frame feasibility analysis</a:t>
            </a:r>
            <a:endParaRPr lang="en-US" sz="800" kern="1200" dirty="0">
              <a:solidFill>
                <a:schemeClr val="tx1"/>
              </a:solidFill>
              <a:effectLst/>
              <a:latin typeface="Arial" charset="0"/>
              <a:ea typeface="ＭＳ Ｐゴシック" pitchFamily="-109" charset="-128"/>
              <a:cs typeface="ＭＳ Ｐゴシック" pitchFamily="-109" charset="-128"/>
            </a:endParaRPr>
          </a:p>
          <a:p>
            <a:pPr lvl="0">
              <a:spcBef>
                <a:spcPts val="0"/>
              </a:spcBef>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7F926172-7A4D-48B3-BC8C-2D509837917E}" type="slidenum">
              <a:rPr lang="en-US" smtClean="0"/>
              <a:pPr/>
              <a:t>4</a:t>
            </a:fld>
            <a:endParaRPr lang="en-US"/>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p:spPr>
        <p:txBody>
          <a:bodyPr/>
          <a:lstStyle/>
          <a:p>
            <a:r>
              <a:rPr lang="en-CA" sz="800" kern="1200" dirty="0">
                <a:solidFill>
                  <a:schemeClr val="tx1"/>
                </a:solidFill>
                <a:effectLst/>
                <a:latin typeface="Arial" charset="0"/>
                <a:ea typeface="ＭＳ Ｐゴシック" pitchFamily="-109" charset="-128"/>
                <a:cs typeface="ＭＳ Ｐゴシック" pitchFamily="-109" charset="-128"/>
              </a:rPr>
              <a:t>Thinking in terms of targets, threats/drivers, actions, and stewards helps frame first ideas for the CA; these first ideas help frame the feasibility analysis.</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The purpose is to build the arguments to answer three essential questions, noting that CAs are not always the right tool, or the most cost-effective tool, for a particular situation.</a:t>
            </a:r>
            <a:endParaRPr lang="en-US" sz="800" kern="1200" dirty="0">
              <a:solidFill>
                <a:schemeClr val="tx1"/>
              </a:solidFill>
              <a:effectLst/>
              <a:latin typeface="Arial" charset="0"/>
              <a:ea typeface="ＭＳ Ｐゴシック" pitchFamily="-109" charset="-128"/>
              <a:cs typeface="ＭＳ Ｐゴシック" pitchFamily="-109" charset="-128"/>
            </a:endParaRPr>
          </a:p>
          <a:p>
            <a:endParaRPr lang="en-US" dirty="0"/>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5</a:t>
            </a:fld>
            <a:endParaRPr lang="en-US"/>
          </a:p>
        </p:txBody>
      </p:sp>
    </p:spTree>
    <p:extLst>
      <p:ext uri="{BB962C8B-B14F-4D97-AF65-F5344CB8AC3E}">
        <p14:creationId xmlns:p14="http://schemas.microsoft.com/office/powerpoint/2010/main" val="3151938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9 categories of questions/information to look at when doing the feasibility analysis, ranging from basic physical features of the site to first rough ideas about long-term financial and management sustainability needed for exit strategy for the implementer</a:t>
            </a:r>
            <a:endParaRPr lang="en-US" sz="800" kern="1200" dirty="0">
              <a:solidFill>
                <a:schemeClr val="tx1"/>
              </a:solidFill>
              <a:effectLst/>
              <a:latin typeface="Arial" charset="0"/>
              <a:ea typeface="ＭＳ Ｐゴシック" pitchFamily="-109" charset="-128"/>
              <a:cs typeface="ＭＳ Ｐゴシック" pitchFamily="-109" charset="-128"/>
            </a:endParaRPr>
          </a:p>
          <a:p>
            <a:endParaRPr lang="en-US" dirty="0"/>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6</a:t>
            </a:fld>
            <a:endParaRPr lang="en-US"/>
          </a:p>
        </p:txBody>
      </p:sp>
    </p:spTree>
    <p:extLst>
      <p:ext uri="{BB962C8B-B14F-4D97-AF65-F5344CB8AC3E}">
        <p14:creationId xmlns:p14="http://schemas.microsoft.com/office/powerpoint/2010/main" val="2843124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800" kern="1200" dirty="0">
                <a:solidFill>
                  <a:schemeClr val="tx1"/>
                </a:solidFill>
                <a:effectLst/>
                <a:latin typeface="Arial" charset="0"/>
                <a:ea typeface="ＭＳ Ｐゴシック" pitchFamily="-109" charset="-128"/>
                <a:cs typeface="ＭＳ Ｐゴシック" pitchFamily="-109" charset="-128"/>
              </a:rPr>
              <a:t>Deal-breakers: there are a number of things that could make a CA impossible at a given site. If costs are extremely high, strategies based on policy/enforcement/regulations may be more appropriate; if the government has committed to huge infrastructure projects such as </a:t>
            </a:r>
            <a:r>
              <a:rPr lang="en-CA" sz="800" kern="1200" dirty="0" err="1">
                <a:solidFill>
                  <a:schemeClr val="tx1"/>
                </a:solidFill>
                <a:effectLst/>
                <a:latin typeface="Arial" charset="0"/>
                <a:ea typeface="ＭＳ Ｐゴシック" pitchFamily="-109" charset="-128"/>
                <a:cs typeface="ＭＳ Ｐゴシック" pitchFamily="-109" charset="-128"/>
              </a:rPr>
              <a:t>hydrodams</a:t>
            </a:r>
            <a:r>
              <a:rPr lang="en-CA" sz="800" kern="1200" dirty="0">
                <a:solidFill>
                  <a:schemeClr val="tx1"/>
                </a:solidFill>
                <a:effectLst/>
                <a:latin typeface="Arial" charset="0"/>
                <a:ea typeface="ＭＳ Ｐゴシック" pitchFamily="-109" charset="-128"/>
                <a:cs typeface="ＭＳ Ｐゴシック" pitchFamily="-109" charset="-128"/>
              </a:rPr>
              <a:t> or super highways, it might not make sense to invest in a CA; if there are many other NGOs providing many benefits for free, CA benefit packages might not be an effective incentive; some property rights situations are too unclear or conflicting, so you don’t know who to compensate for behavior change in a way that leads to conservation; some sites are simply too difficult to raise funding for based on the CA model; in addition, if the value of biodiversity or ecosystem services at the site is low, investing in a CA is probably not a good idea …</a:t>
            </a:r>
            <a:endParaRPr lang="en-US" sz="800" kern="1200" dirty="0">
              <a:solidFill>
                <a:schemeClr val="tx1"/>
              </a:solidFill>
              <a:effectLst/>
              <a:latin typeface="Arial"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7</a:t>
            </a:fld>
            <a:endParaRPr lang="en-US"/>
          </a:p>
        </p:txBody>
      </p:sp>
    </p:spTree>
    <p:extLst>
      <p:ext uri="{BB962C8B-B14F-4D97-AF65-F5344CB8AC3E}">
        <p14:creationId xmlns:p14="http://schemas.microsoft.com/office/powerpoint/2010/main" val="2233920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Critical challenge: managing expectations. You need to gather information about the community (and other stakeholders) to determine whether an incentive-based deal can be structured to achieve conservation outcomes, identify potential livelihood investments, etc.; however, since you have not yet determined that you will actually do a CA in this place, you have to be very careful not to fuel expectations. Relying on published documentation and local partners can help, but sometimes you can’t avoid doing primary information collection. You need a careful communication strategy that is fair and honest.</a:t>
            </a:r>
            <a:endParaRPr lang="en-US" sz="800" kern="1200" dirty="0">
              <a:solidFill>
                <a:schemeClr val="tx1"/>
              </a:solidFill>
              <a:effectLst/>
              <a:latin typeface="Arial" charset="0"/>
              <a:ea typeface="ＭＳ Ｐゴシック" pitchFamily="-109" charset="-128"/>
              <a:cs typeface="ＭＳ Ｐゴシック" pitchFamily="-109" charset="-128"/>
            </a:endParaRPr>
          </a:p>
          <a:p>
            <a:endParaRPr lang="en-US" dirty="0"/>
          </a:p>
        </p:txBody>
      </p:sp>
      <p:sp>
        <p:nvSpPr>
          <p:cNvPr id="4" name="Slide Number Placeholder 3"/>
          <p:cNvSpPr>
            <a:spLocks noGrp="1"/>
          </p:cNvSpPr>
          <p:nvPr>
            <p:ph type="sldNum" sz="quarter" idx="10"/>
          </p:nvPr>
        </p:nvSpPr>
        <p:spPr/>
        <p:txBody>
          <a:bodyPr/>
          <a:lstStyle/>
          <a:p>
            <a:pPr>
              <a:defRPr/>
            </a:pPr>
            <a:fld id="{F8B70F15-398F-478C-A3BA-55A44357B535}" type="slidenum">
              <a:rPr lang="en-US" smtClean="0"/>
              <a:pPr>
                <a:defRPr/>
              </a:pPr>
              <a:t>8</a:t>
            </a:fld>
            <a:endParaRPr lang="en-US"/>
          </a:p>
        </p:txBody>
      </p:sp>
    </p:spTree>
    <p:extLst>
      <p:ext uri="{BB962C8B-B14F-4D97-AF65-F5344CB8AC3E}">
        <p14:creationId xmlns:p14="http://schemas.microsoft.com/office/powerpoint/2010/main" val="2968629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CA" sz="800" kern="1200" dirty="0">
                <a:solidFill>
                  <a:schemeClr val="tx1"/>
                </a:solidFill>
                <a:effectLst/>
                <a:latin typeface="Arial" charset="0"/>
                <a:ea typeface="ＭＳ Ｐゴシック" pitchFamily="-109" charset="-128"/>
                <a:cs typeface="ＭＳ Ｐゴシック" pitchFamily="-109" charset="-128"/>
              </a:rPr>
              <a:t>As we indicated in the first session, benefit package has to offset the burden/cost of conservation. This is the sum of the cost of conservation actions (patrolling, monitoring, reforesting, etc.) and opportunity cost of foregone resource use – income lost by not logging, or not converting an area to agriculture, or not hunting/fishing.</a:t>
            </a:r>
            <a:endParaRPr lang="en-US" sz="800" kern="1200" dirty="0">
              <a:solidFill>
                <a:schemeClr val="tx1"/>
              </a:solidFill>
              <a:effectLst/>
              <a:latin typeface="Arial" charset="0"/>
              <a:ea typeface="ＭＳ Ｐゴシック" pitchFamily="-109" charset="-128"/>
              <a:cs typeface="ＭＳ Ｐゴシック" pitchFamily="-109" charset="-128"/>
            </a:endParaRPr>
          </a:p>
          <a:p>
            <a:pPr lvl="0">
              <a:spcBef>
                <a:spcPts val="0"/>
              </a:spcBef>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 Divider / Title Slide (orange) – 2 photos required">
    <p:spTree>
      <p:nvGrpSpPr>
        <p:cNvPr id="1" name=""/>
        <p:cNvGrpSpPr/>
        <p:nvPr/>
      </p:nvGrpSpPr>
      <p:grpSpPr>
        <a:xfrm>
          <a:off x="0" y="0"/>
          <a:ext cx="0" cy="0"/>
          <a:chOff x="0" y="0"/>
          <a:chExt cx="0" cy="0"/>
        </a:xfrm>
      </p:grpSpPr>
      <p:sp>
        <p:nvSpPr>
          <p:cNvPr id="6" name="Content Placeholder 2"/>
          <p:cNvSpPr>
            <a:spLocks noGrp="1"/>
          </p:cNvSpPr>
          <p:nvPr>
            <p:ph idx="1"/>
          </p:nvPr>
        </p:nvSpPr>
        <p:spPr>
          <a:xfrm>
            <a:off x="122872" y="86797"/>
            <a:ext cx="2700338"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latin typeface="Arial" pitchFamily="34" charset="0"/>
                <a:cs typeface="Arial" pitchFamily="34" charset="0"/>
              </a:defRPr>
            </a:lvl1pPr>
          </a:lstStyle>
          <a:p>
            <a:pPr lvl="0"/>
            <a:r>
              <a:rPr lang="en-US" noProof="0" dirty="0">
                <a:sym typeface="Arial" charset="0"/>
              </a:rPr>
              <a:t>Click to edit Master text styles</a:t>
            </a:r>
          </a:p>
        </p:txBody>
      </p:sp>
      <p:sp>
        <p:nvSpPr>
          <p:cNvPr id="3" name="Rectangle 8"/>
          <p:cNvSpPr>
            <a:spLocks noGrp="1" noChangeArrowheads="1"/>
          </p:cNvSpPr>
          <p:nvPr>
            <p:ph type="title"/>
          </p:nvPr>
        </p:nvSpPr>
        <p:spPr bwMode="auto">
          <a:xfrm>
            <a:off x="6983015" y="200918"/>
            <a:ext cx="1982391" cy="3897809"/>
          </a:xfrm>
          <a:prstGeom prst="rect">
            <a:avLst/>
          </a:prstGeom>
          <a:noFill/>
          <a:ln w="12700">
            <a:noFill/>
            <a:miter lim="800000"/>
            <a:headEnd/>
            <a:tailEnd/>
          </a:ln>
        </p:spPr>
        <p:txBody>
          <a:bodyPr vert="horz" wrap="square" lIns="23915" tIns="23915" rIns="23915" bIns="23915" numCol="1" anchor="ctr" anchorCtr="0" compatLnSpc="1">
            <a:prstTxWarp prst="textNoShape">
              <a:avLst/>
            </a:prstTxWarp>
          </a:bodyPr>
          <a:lstStyle>
            <a:lvl1pPr algn="l">
              <a:defRPr sz="2500" b="1" baseline="0">
                <a:solidFill>
                  <a:schemeClr val="bg1"/>
                </a:solidFill>
                <a:latin typeface="Arial" pitchFamily="34" charset="0"/>
                <a:cs typeface="Arial" pitchFamily="34" charset="0"/>
              </a:defRPr>
            </a:lvl1pPr>
          </a:lstStyle>
          <a:p>
            <a:pPr lvl="0"/>
            <a:r>
              <a:rPr lang="en-US"/>
              <a:t>Click to edit Master title style</a:t>
            </a:r>
            <a:endParaRPr lang="en-US" dirty="0"/>
          </a:p>
        </p:txBody>
      </p:sp>
      <p:sp>
        <p:nvSpPr>
          <p:cNvPr id="4" name="Content Placeholder 2"/>
          <p:cNvSpPr>
            <a:spLocks noGrp="1"/>
          </p:cNvSpPr>
          <p:nvPr>
            <p:ph idx="10"/>
          </p:nvPr>
        </p:nvSpPr>
        <p:spPr>
          <a:xfrm>
            <a:off x="2803922" y="86797"/>
            <a:ext cx="3542586"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latin typeface="Arial" pitchFamily="34" charset="0"/>
                <a:cs typeface="Arial" pitchFamily="34" charset="0"/>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orange) – 1 photo required">
    <p:spTree>
      <p:nvGrpSpPr>
        <p:cNvPr id="1" name=""/>
        <p:cNvGrpSpPr/>
        <p:nvPr/>
      </p:nvGrpSpPr>
      <p:grpSpPr>
        <a:xfrm>
          <a:off x="0" y="0"/>
          <a:ext cx="0" cy="0"/>
          <a:chOff x="0" y="0"/>
          <a:chExt cx="0" cy="0"/>
        </a:xfrm>
      </p:grpSpPr>
      <p:sp>
        <p:nvSpPr>
          <p:cNvPr id="7" name="Content Placeholder 2"/>
          <p:cNvSpPr>
            <a:spLocks noGrp="1"/>
          </p:cNvSpPr>
          <p:nvPr>
            <p:ph idx="1"/>
          </p:nvPr>
        </p:nvSpPr>
        <p:spPr>
          <a:xfrm>
            <a:off x="3178969" y="1004590"/>
            <a:ext cx="5732859"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buNone/>
              <a:defRPr>
                <a:solidFill>
                  <a:schemeClr val="bg1"/>
                </a:solidFill>
              </a:defRPr>
            </a:lvl4pPr>
            <a:lvl5pPr marL="0" indent="-286984">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p:nvPr>
        </p:nvSpPr>
        <p:spPr>
          <a:xfrm>
            <a:off x="3178969" y="160735"/>
            <a:ext cx="5732859"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a:t>Click to edit Master text styles</a:t>
            </a:r>
          </a:p>
        </p:txBody>
      </p:sp>
      <p:sp>
        <p:nvSpPr>
          <p:cNvPr id="9" name="Content Placeholder 2"/>
          <p:cNvSpPr>
            <a:spLocks noGrp="1"/>
          </p:cNvSpPr>
          <p:nvPr>
            <p:ph idx="11"/>
          </p:nvPr>
        </p:nvSpPr>
        <p:spPr>
          <a:xfrm>
            <a:off x="125015" y="86797"/>
            <a:ext cx="2700338"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with Graphic (orange) ">
    <p:spTree>
      <p:nvGrpSpPr>
        <p:cNvPr id="1" name=""/>
        <p:cNvGrpSpPr/>
        <p:nvPr/>
      </p:nvGrpSpPr>
      <p:grpSpPr>
        <a:xfrm>
          <a:off x="0" y="0"/>
          <a:ext cx="0" cy="0"/>
          <a:chOff x="0" y="0"/>
          <a:chExt cx="0" cy="0"/>
        </a:xfrm>
      </p:grpSpPr>
      <p:sp>
        <p:nvSpPr>
          <p:cNvPr id="6" name="Content Placeholder 2"/>
          <p:cNvSpPr>
            <a:spLocks noGrp="1"/>
          </p:cNvSpPr>
          <p:nvPr>
            <p:ph idx="1"/>
          </p:nvPr>
        </p:nvSpPr>
        <p:spPr>
          <a:xfrm>
            <a:off x="446483" y="1004590"/>
            <a:ext cx="8411766"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defRPr>
                <a:solidFill>
                  <a:schemeClr val="bg1"/>
                </a:solidFill>
              </a:defRPr>
            </a:lvl4pPr>
            <a:lvl5pPr marL="0" indent="-286984">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p:nvPr>
        </p:nvSpPr>
        <p:spPr>
          <a:xfrm>
            <a:off x="446484" y="160735"/>
            <a:ext cx="8411766"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with Graphic (green)">
    <p:spTree>
      <p:nvGrpSpPr>
        <p:cNvPr id="1" name=""/>
        <p:cNvGrpSpPr/>
        <p:nvPr/>
      </p:nvGrpSpPr>
      <p:grpSpPr>
        <a:xfrm>
          <a:off x="0" y="0"/>
          <a:ext cx="0" cy="0"/>
          <a:chOff x="0" y="0"/>
          <a:chExt cx="0" cy="0"/>
        </a:xfrm>
      </p:grpSpPr>
      <p:sp>
        <p:nvSpPr>
          <p:cNvPr id="4" name="Content Placeholder 2"/>
          <p:cNvSpPr>
            <a:spLocks noGrp="1"/>
          </p:cNvSpPr>
          <p:nvPr>
            <p:ph idx="1"/>
          </p:nvPr>
        </p:nvSpPr>
        <p:spPr>
          <a:xfrm>
            <a:off x="446483" y="1004590"/>
            <a:ext cx="8411766"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defRPr>
                <a:solidFill>
                  <a:schemeClr val="bg1"/>
                </a:solidFill>
              </a:defRPr>
            </a:lvl4pPr>
            <a:lvl5pPr marL="0" indent="-286984">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7"/>
          <p:cNvSpPr>
            <a:spLocks noGrp="1"/>
          </p:cNvSpPr>
          <p:nvPr>
            <p:ph type="body" sz="quarter" idx="10"/>
          </p:nvPr>
        </p:nvSpPr>
        <p:spPr>
          <a:xfrm>
            <a:off x="446484" y="160735"/>
            <a:ext cx="8411766"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5" name="Content Placeholder 2"/>
          <p:cNvSpPr>
            <a:spLocks noGrp="1"/>
          </p:cNvSpPr>
          <p:nvPr>
            <p:ph idx="1"/>
          </p:nvPr>
        </p:nvSpPr>
        <p:spPr>
          <a:xfrm>
            <a:off x="446483" y="1004590"/>
            <a:ext cx="8411766"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defRPr>
                <a:solidFill>
                  <a:schemeClr val="bg1"/>
                </a:solidFill>
              </a:defRPr>
            </a:lvl4pPr>
            <a:lvl5pPr marL="0" indent="-286984">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p:nvPr>
        </p:nvSpPr>
        <p:spPr>
          <a:xfrm>
            <a:off x="446484" y="160735"/>
            <a:ext cx="8411766"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a:t>Click to edit Master text styles</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accent3">
                    <a:lumMod val="50000"/>
                  </a:schemeClr>
                </a:solidFill>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857250"/>
          </a:xfrm>
          <a:prstGeom prst="rect">
            <a:avLst/>
          </a:prstGeom>
        </p:spPr>
        <p:txBody>
          <a:bodyPr lIns="73468" tIns="36734" rIns="73468" bIns="36734"/>
          <a:lstStyle/>
          <a:p>
            <a:r>
              <a:rPr lang="en-US"/>
              <a:t>Click to edit Master title style</a:t>
            </a:r>
          </a:p>
        </p:txBody>
      </p:sp>
      <p:sp>
        <p:nvSpPr>
          <p:cNvPr id="3" name="Content Placeholder 2"/>
          <p:cNvSpPr>
            <a:spLocks noGrp="1"/>
          </p:cNvSpPr>
          <p:nvPr>
            <p:ph idx="1"/>
          </p:nvPr>
        </p:nvSpPr>
        <p:spPr>
          <a:xfrm>
            <a:off x="457200" y="1200150"/>
            <a:ext cx="8229600" cy="3394710"/>
          </a:xfrm>
          <a:prstGeom prst="rect">
            <a:avLst/>
          </a:prstGeom>
        </p:spPr>
        <p:txBody>
          <a:bodyPr lIns="73468" tIns="36734" rIns="73468" bIns="3673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2" y="4767265"/>
            <a:ext cx="2133600" cy="273844"/>
          </a:xfrm>
          <a:prstGeom prst="rect">
            <a:avLst/>
          </a:prstGeom>
        </p:spPr>
        <p:txBody>
          <a:bodyPr lIns="81630" tIns="40815" rIns="81630" bIns="40815"/>
          <a:lstStyle/>
          <a:p>
            <a:fld id="{AF9E8746-DE4D-4614-A862-FAF46E183886}" type="datetimeFigureOut">
              <a:rPr lang="de-DE" smtClean="0"/>
              <a:pPr/>
              <a:t>14.02.2018</a:t>
            </a:fld>
            <a:endParaRPr lang="de-DE"/>
          </a:p>
        </p:txBody>
      </p:sp>
      <p:sp>
        <p:nvSpPr>
          <p:cNvPr id="3" name="2 Marcador de pie de página"/>
          <p:cNvSpPr>
            <a:spLocks noGrp="1"/>
          </p:cNvSpPr>
          <p:nvPr>
            <p:ph type="ftr" sz="quarter" idx="11"/>
          </p:nvPr>
        </p:nvSpPr>
        <p:spPr>
          <a:xfrm>
            <a:off x="3124204" y="4767265"/>
            <a:ext cx="2895600" cy="273844"/>
          </a:xfrm>
          <a:prstGeom prst="rect">
            <a:avLst/>
          </a:prstGeom>
        </p:spPr>
        <p:txBody>
          <a:bodyPr lIns="81630" tIns="40815" rIns="81630" bIns="40815"/>
          <a:lstStyle/>
          <a:p>
            <a:endParaRPr lang="de-DE"/>
          </a:p>
        </p:txBody>
      </p:sp>
      <p:sp>
        <p:nvSpPr>
          <p:cNvPr id="4" name="3 Marcador de número de diapositiva"/>
          <p:cNvSpPr>
            <a:spLocks noGrp="1"/>
          </p:cNvSpPr>
          <p:nvPr>
            <p:ph type="sldNum" sz="quarter" idx="12"/>
          </p:nvPr>
        </p:nvSpPr>
        <p:spPr>
          <a:xfrm>
            <a:off x="6553200" y="4767265"/>
            <a:ext cx="2133600" cy="273844"/>
          </a:xfrm>
          <a:prstGeom prst="rect">
            <a:avLst/>
          </a:prstGeom>
        </p:spPr>
        <p:txBody>
          <a:bodyPr lIns="81630" tIns="40815" rIns="81630" bIns="40815"/>
          <a:lstStyle/>
          <a:p>
            <a:fld id="{E0A7A54A-A580-452F-8E66-2D62604655CF}" type="slidenum">
              <a:rPr lang="de-DE" smtClean="0"/>
              <a:pPr/>
              <a:t>‹#›</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accent4">
                    <a:lumMod val="50000"/>
                  </a:schemeClr>
                </a:solidFill>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accent1">
                    <a:lumMod val="75000"/>
                  </a:schemeClr>
                </a:solidFill>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857250"/>
          </a:xfrm>
          <a:prstGeom prst="rect">
            <a:avLst/>
          </a:prstGeom>
        </p:spPr>
        <p:txBody>
          <a:bodyPr lIns="73468" tIns="36734" rIns="73468" bIns="36734"/>
          <a:lstStyle/>
          <a:p>
            <a:r>
              <a:rPr lang="en-US"/>
              <a:t>Click to edit Master title style</a:t>
            </a:r>
          </a:p>
        </p:txBody>
      </p:sp>
      <p:sp>
        <p:nvSpPr>
          <p:cNvPr id="3" name="Content Placeholder 2"/>
          <p:cNvSpPr>
            <a:spLocks noGrp="1"/>
          </p:cNvSpPr>
          <p:nvPr>
            <p:ph idx="1"/>
          </p:nvPr>
        </p:nvSpPr>
        <p:spPr>
          <a:xfrm>
            <a:off x="457200" y="1200150"/>
            <a:ext cx="8229600" cy="3394710"/>
          </a:xfrm>
          <a:prstGeom prst="rect">
            <a:avLst/>
          </a:prstGeom>
        </p:spPr>
        <p:txBody>
          <a:bodyPr lIns="73468" tIns="36734" rIns="73468" bIns="3673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857250"/>
          </a:xfrm>
          <a:prstGeom prst="rect">
            <a:avLst/>
          </a:prstGeom>
        </p:spPr>
        <p:txBody>
          <a:bodyPr lIns="73468" tIns="36734" rIns="73468" bIns="36734"/>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200150"/>
            <a:ext cx="8229600" cy="3394710"/>
          </a:xfrm>
          <a:prstGeom prst="rect">
            <a:avLst/>
          </a:prstGeom>
        </p:spPr>
        <p:txBody>
          <a:bodyPr lIns="73468" tIns="36734" rIns="73468" bIns="36734"/>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tx1"/>
                </a:solidFill>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149" indent="0" algn="ctr">
              <a:buNone/>
              <a:defRPr>
                <a:solidFill>
                  <a:schemeClr val="tx1">
                    <a:tint val="75000"/>
                  </a:schemeClr>
                </a:solidFill>
              </a:defRPr>
            </a:lvl2pPr>
            <a:lvl3pPr marL="816299" indent="0" algn="ctr">
              <a:buNone/>
              <a:defRPr>
                <a:solidFill>
                  <a:schemeClr val="tx1">
                    <a:tint val="75000"/>
                  </a:schemeClr>
                </a:solidFill>
              </a:defRPr>
            </a:lvl3pPr>
            <a:lvl4pPr marL="1224448" indent="0" algn="ctr">
              <a:buNone/>
              <a:defRPr>
                <a:solidFill>
                  <a:schemeClr val="tx1">
                    <a:tint val="75000"/>
                  </a:schemeClr>
                </a:solidFill>
              </a:defRPr>
            </a:lvl4pPr>
            <a:lvl5pPr marL="1632597" indent="0" algn="ctr">
              <a:buNone/>
              <a:defRPr>
                <a:solidFill>
                  <a:schemeClr val="tx1">
                    <a:tint val="75000"/>
                  </a:schemeClr>
                </a:solidFill>
              </a:defRPr>
            </a:lvl5pPr>
            <a:lvl6pPr marL="2040746" indent="0" algn="ctr">
              <a:buNone/>
              <a:defRPr>
                <a:solidFill>
                  <a:schemeClr val="tx1">
                    <a:tint val="75000"/>
                  </a:schemeClr>
                </a:solidFill>
              </a:defRPr>
            </a:lvl6pPr>
            <a:lvl7pPr marL="2448896" indent="0" algn="ctr">
              <a:buNone/>
              <a:defRPr>
                <a:solidFill>
                  <a:schemeClr val="tx1">
                    <a:tint val="75000"/>
                  </a:schemeClr>
                </a:solidFill>
              </a:defRPr>
            </a:lvl7pPr>
            <a:lvl8pPr marL="2857045" indent="0" algn="ctr">
              <a:buNone/>
              <a:defRPr>
                <a:solidFill>
                  <a:schemeClr val="tx1">
                    <a:tint val="75000"/>
                  </a:schemeClr>
                </a:solidFill>
              </a:defRPr>
            </a:lvl8pPr>
            <a:lvl9pPr marL="32651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5284B9-DA67-FA4C-8565-5AC015D4C4AD}"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356137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5284B9-DA67-FA4C-8565-5AC015D4C4AD}"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2981246209"/>
      </p:ext>
    </p:extLst>
  </p:cSld>
  <p:clrMapOvr>
    <a:masterClrMapping/>
  </p:clrMapOvr>
  <p:transition spd="med">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800">
                <a:solidFill>
                  <a:schemeClr val="tx1">
                    <a:tint val="75000"/>
                  </a:schemeClr>
                </a:solidFill>
              </a:defRPr>
            </a:lvl1pPr>
            <a:lvl2pPr marL="408149" indent="0">
              <a:buNone/>
              <a:defRPr sz="1600">
                <a:solidFill>
                  <a:schemeClr val="tx1">
                    <a:tint val="75000"/>
                  </a:schemeClr>
                </a:solidFill>
              </a:defRPr>
            </a:lvl2pPr>
            <a:lvl3pPr marL="816299" indent="0">
              <a:buNone/>
              <a:defRPr sz="1400">
                <a:solidFill>
                  <a:schemeClr val="tx1">
                    <a:tint val="75000"/>
                  </a:schemeClr>
                </a:solidFill>
              </a:defRPr>
            </a:lvl3pPr>
            <a:lvl4pPr marL="1224448" indent="0">
              <a:buNone/>
              <a:defRPr sz="1300">
                <a:solidFill>
                  <a:schemeClr val="tx1">
                    <a:tint val="75000"/>
                  </a:schemeClr>
                </a:solidFill>
              </a:defRPr>
            </a:lvl4pPr>
            <a:lvl5pPr marL="1632597" indent="0">
              <a:buNone/>
              <a:defRPr sz="1300">
                <a:solidFill>
                  <a:schemeClr val="tx1">
                    <a:tint val="75000"/>
                  </a:schemeClr>
                </a:solidFill>
              </a:defRPr>
            </a:lvl5pPr>
            <a:lvl6pPr marL="2040746" indent="0">
              <a:buNone/>
              <a:defRPr sz="1300">
                <a:solidFill>
                  <a:schemeClr val="tx1">
                    <a:tint val="75000"/>
                  </a:schemeClr>
                </a:solidFill>
              </a:defRPr>
            </a:lvl6pPr>
            <a:lvl7pPr marL="2448896" indent="0">
              <a:buNone/>
              <a:defRPr sz="1300">
                <a:solidFill>
                  <a:schemeClr val="tx1">
                    <a:tint val="75000"/>
                  </a:schemeClr>
                </a:solidFill>
              </a:defRPr>
            </a:lvl7pPr>
            <a:lvl8pPr marL="2857045" indent="0">
              <a:buNone/>
              <a:defRPr sz="1300">
                <a:solidFill>
                  <a:schemeClr val="tx1">
                    <a:tint val="75000"/>
                  </a:schemeClr>
                </a:solidFill>
              </a:defRPr>
            </a:lvl8pPr>
            <a:lvl9pPr marL="3265194"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5284B9-DA67-FA4C-8565-5AC015D4C4AD}"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873900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5284B9-DA67-FA4C-8565-5AC015D4C4AD}" type="datetimeFigureOut">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603978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100" b="1"/>
            </a:lvl1pPr>
            <a:lvl2pPr marL="408149" indent="0">
              <a:buNone/>
              <a:defRPr sz="1800" b="1"/>
            </a:lvl2pPr>
            <a:lvl3pPr marL="816299" indent="0">
              <a:buNone/>
              <a:defRPr sz="1600" b="1"/>
            </a:lvl3pPr>
            <a:lvl4pPr marL="1224448" indent="0">
              <a:buNone/>
              <a:defRPr sz="1400" b="1"/>
            </a:lvl4pPr>
            <a:lvl5pPr marL="1632597" indent="0">
              <a:buNone/>
              <a:defRPr sz="1400" b="1"/>
            </a:lvl5pPr>
            <a:lvl6pPr marL="2040746" indent="0">
              <a:buNone/>
              <a:defRPr sz="1400" b="1"/>
            </a:lvl6pPr>
            <a:lvl7pPr marL="2448896" indent="0">
              <a:buNone/>
              <a:defRPr sz="1400" b="1"/>
            </a:lvl7pPr>
            <a:lvl8pPr marL="2857045" indent="0">
              <a:buNone/>
              <a:defRPr sz="1400" b="1"/>
            </a:lvl8pPr>
            <a:lvl9pPr marL="3265194"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100" b="1"/>
            </a:lvl1pPr>
            <a:lvl2pPr marL="408149" indent="0">
              <a:buNone/>
              <a:defRPr sz="1800" b="1"/>
            </a:lvl2pPr>
            <a:lvl3pPr marL="816299" indent="0">
              <a:buNone/>
              <a:defRPr sz="1600" b="1"/>
            </a:lvl3pPr>
            <a:lvl4pPr marL="1224448" indent="0">
              <a:buNone/>
              <a:defRPr sz="1400" b="1"/>
            </a:lvl4pPr>
            <a:lvl5pPr marL="1632597" indent="0">
              <a:buNone/>
              <a:defRPr sz="1400" b="1"/>
            </a:lvl5pPr>
            <a:lvl6pPr marL="2040746" indent="0">
              <a:buNone/>
              <a:defRPr sz="1400" b="1"/>
            </a:lvl6pPr>
            <a:lvl7pPr marL="2448896" indent="0">
              <a:buNone/>
              <a:defRPr sz="1400" b="1"/>
            </a:lvl7pPr>
            <a:lvl8pPr marL="2857045" indent="0">
              <a:buNone/>
              <a:defRPr sz="1400" b="1"/>
            </a:lvl8pPr>
            <a:lvl9pPr marL="3265194"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5284B9-DA67-FA4C-8565-5AC015D4C4AD}" type="datetimeFigureOut">
              <a:rPr lang="en-US" smtClean="0"/>
              <a:t>2/14/2018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3800415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5284B9-DA67-FA4C-8565-5AC015D4C4AD}" type="datetimeFigureOut">
              <a:rPr lang="en-US" smtClean="0"/>
              <a:t>2/14/2018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4221937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84B9-DA67-FA4C-8565-5AC015D4C4AD}" type="datetimeFigureOut">
              <a:rPr lang="en-US" smtClean="0"/>
              <a:t>2/14/2018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2089337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8"/>
            <a:ext cx="3008313" cy="871537"/>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300"/>
            </a:lvl1pPr>
            <a:lvl2pPr marL="408149" indent="0">
              <a:buNone/>
              <a:defRPr sz="1100"/>
            </a:lvl2pPr>
            <a:lvl3pPr marL="816299" indent="0">
              <a:buNone/>
              <a:defRPr sz="900"/>
            </a:lvl3pPr>
            <a:lvl4pPr marL="1224448" indent="0">
              <a:buNone/>
              <a:defRPr sz="800"/>
            </a:lvl4pPr>
            <a:lvl5pPr marL="1632597" indent="0">
              <a:buNone/>
              <a:defRPr sz="800"/>
            </a:lvl5pPr>
            <a:lvl6pPr marL="2040746" indent="0">
              <a:buNone/>
              <a:defRPr sz="800"/>
            </a:lvl6pPr>
            <a:lvl7pPr marL="2448896" indent="0">
              <a:buNone/>
              <a:defRPr sz="800"/>
            </a:lvl7pPr>
            <a:lvl8pPr marL="2857045" indent="0">
              <a:buNone/>
              <a:defRPr sz="800"/>
            </a:lvl8pPr>
            <a:lvl9pPr marL="326519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B5284B9-DA67-FA4C-8565-5AC015D4C4AD}" type="datetimeFigureOut">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3338975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Divider / Title Slide (green) – 2 photos required">
    <p:spTree>
      <p:nvGrpSpPr>
        <p:cNvPr id="1" name=""/>
        <p:cNvGrpSpPr/>
        <p:nvPr/>
      </p:nvGrpSpPr>
      <p:grpSpPr>
        <a:xfrm>
          <a:off x="0" y="0"/>
          <a:ext cx="0" cy="0"/>
          <a:chOff x="0" y="0"/>
          <a:chExt cx="0" cy="0"/>
        </a:xfrm>
      </p:grpSpPr>
      <p:sp>
        <p:nvSpPr>
          <p:cNvPr id="4" name="Content Placeholder 2"/>
          <p:cNvSpPr>
            <a:spLocks noGrp="1"/>
          </p:cNvSpPr>
          <p:nvPr>
            <p:ph idx="1"/>
          </p:nvPr>
        </p:nvSpPr>
        <p:spPr>
          <a:xfrm>
            <a:off x="125015" y="86797"/>
            <a:ext cx="2700338" cy="4971514"/>
          </a:xfrm>
          <a:prstGeom prst="rect">
            <a:avLst/>
          </a:prstGeom>
        </p:spPr>
        <p:txBody>
          <a:bodyPr lIns="57397" tIns="28698" rIns="57397" bIns="28698"/>
          <a:lstStyle>
            <a:lvl1pPr>
              <a:buNone/>
              <a:defRPr>
                <a:solidFill>
                  <a:schemeClr val="bg2">
                    <a:lumMod val="90000"/>
                  </a:schemeClr>
                </a:solidFill>
              </a:defRPr>
            </a:lvl1pPr>
          </a:lstStyle>
          <a:p>
            <a:pPr lvl="0"/>
            <a:r>
              <a:rPr lang="en-US" dirty="0"/>
              <a:t>Click to edit Master text styles</a:t>
            </a:r>
          </a:p>
        </p:txBody>
      </p:sp>
      <p:sp>
        <p:nvSpPr>
          <p:cNvPr id="5" name="Content Placeholder 2"/>
          <p:cNvSpPr>
            <a:spLocks noGrp="1"/>
          </p:cNvSpPr>
          <p:nvPr>
            <p:ph idx="10"/>
          </p:nvPr>
        </p:nvSpPr>
        <p:spPr>
          <a:xfrm>
            <a:off x="2806065" y="86797"/>
            <a:ext cx="3542586" cy="4971514"/>
          </a:xfrm>
          <a:prstGeom prst="rect">
            <a:avLst/>
          </a:prstGeom>
        </p:spPr>
        <p:txBody>
          <a:bodyPr lIns="57397" tIns="28698" rIns="57397" bIns="28698"/>
          <a:lstStyle>
            <a:lvl1pPr>
              <a:buNone/>
              <a:defRPr>
                <a:solidFill>
                  <a:schemeClr val="bg2">
                    <a:lumMod val="90000"/>
                  </a:schemeClr>
                </a:solidFill>
              </a:defRPr>
            </a:lvl1pPr>
          </a:lstStyle>
          <a:p>
            <a:pPr lvl="0"/>
            <a:r>
              <a:rPr lang="en-US" dirty="0"/>
              <a:t>Click to edit Master text styles</a:t>
            </a:r>
          </a:p>
        </p:txBody>
      </p:sp>
      <p:sp>
        <p:nvSpPr>
          <p:cNvPr id="6" name="Rectangle 8"/>
          <p:cNvSpPr>
            <a:spLocks noGrp="1" noChangeArrowheads="1"/>
          </p:cNvSpPr>
          <p:nvPr>
            <p:ph type="title"/>
          </p:nvPr>
        </p:nvSpPr>
        <p:spPr bwMode="auto">
          <a:xfrm>
            <a:off x="6983015" y="200918"/>
            <a:ext cx="1982391" cy="3897809"/>
          </a:xfrm>
          <a:prstGeom prst="rect">
            <a:avLst/>
          </a:prstGeom>
          <a:noFill/>
          <a:ln w="12700">
            <a:noFill/>
            <a:miter lim="800000"/>
            <a:headEnd/>
            <a:tailEnd/>
          </a:ln>
        </p:spPr>
        <p:txBody>
          <a:bodyPr vert="horz" wrap="square" lIns="23915" tIns="23915" rIns="23915" bIns="23915" numCol="1" anchor="ctr" anchorCtr="0" compatLnSpc="1">
            <a:prstTxWarp prst="textNoShape">
              <a:avLst/>
            </a:prstTxWarp>
          </a:bodyPr>
          <a:lstStyle>
            <a:lvl1pPr algn="l">
              <a:defRPr sz="2500" b="1" baseline="0">
                <a:solidFill>
                  <a:schemeClr val="bg1"/>
                </a:solidFill>
                <a:latin typeface="Arial" pitchFamily="34" charset="0"/>
                <a:cs typeface="Arial" pitchFamily="34" charset="0"/>
              </a:defRPr>
            </a:lvl1pPr>
          </a:lstStyle>
          <a:p>
            <a:pPr lvl="0"/>
            <a:r>
              <a:rPr lang="en-US"/>
              <a:t>Click to edit Master title style</a:t>
            </a:r>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900"/>
            </a:lvl1pPr>
            <a:lvl2pPr marL="408149" indent="0">
              <a:buNone/>
              <a:defRPr sz="2500"/>
            </a:lvl2pPr>
            <a:lvl3pPr marL="816299" indent="0">
              <a:buNone/>
              <a:defRPr sz="2100"/>
            </a:lvl3pPr>
            <a:lvl4pPr marL="1224448" indent="0">
              <a:buNone/>
              <a:defRPr sz="1800"/>
            </a:lvl4pPr>
            <a:lvl5pPr marL="1632597" indent="0">
              <a:buNone/>
              <a:defRPr sz="1800"/>
            </a:lvl5pPr>
            <a:lvl6pPr marL="2040746" indent="0">
              <a:buNone/>
              <a:defRPr sz="1800"/>
            </a:lvl6pPr>
            <a:lvl7pPr marL="2448896" indent="0">
              <a:buNone/>
              <a:defRPr sz="1800"/>
            </a:lvl7pPr>
            <a:lvl8pPr marL="2857045" indent="0">
              <a:buNone/>
              <a:defRPr sz="1800"/>
            </a:lvl8pPr>
            <a:lvl9pPr marL="3265194" indent="0">
              <a:buNone/>
              <a:defRPr sz="18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300"/>
            </a:lvl1pPr>
            <a:lvl2pPr marL="408149" indent="0">
              <a:buNone/>
              <a:defRPr sz="1100"/>
            </a:lvl2pPr>
            <a:lvl3pPr marL="816299" indent="0">
              <a:buNone/>
              <a:defRPr sz="900"/>
            </a:lvl3pPr>
            <a:lvl4pPr marL="1224448" indent="0">
              <a:buNone/>
              <a:defRPr sz="800"/>
            </a:lvl4pPr>
            <a:lvl5pPr marL="1632597" indent="0">
              <a:buNone/>
              <a:defRPr sz="800"/>
            </a:lvl5pPr>
            <a:lvl6pPr marL="2040746" indent="0">
              <a:buNone/>
              <a:defRPr sz="800"/>
            </a:lvl6pPr>
            <a:lvl7pPr marL="2448896" indent="0">
              <a:buNone/>
              <a:defRPr sz="800"/>
            </a:lvl7pPr>
            <a:lvl8pPr marL="2857045" indent="0">
              <a:buNone/>
              <a:defRPr sz="800"/>
            </a:lvl8pPr>
            <a:lvl9pPr marL="326519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B5284B9-DA67-FA4C-8565-5AC015D4C4AD}" type="datetimeFigureOut">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374471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5284B9-DA67-FA4C-8565-5AC015D4C4AD}"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1123135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5284B9-DA67-FA4C-8565-5AC015D4C4AD}"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1ABAB8-8D78-A047-AE41-2E7368B5192D}" type="slidenum">
              <a:rPr lang="en-US" smtClean="0"/>
              <a:t>‹#›</a:t>
            </a:fld>
            <a:endParaRPr lang="en-US"/>
          </a:p>
        </p:txBody>
      </p:sp>
    </p:spTree>
    <p:extLst>
      <p:ext uri="{BB962C8B-B14F-4D97-AF65-F5344CB8AC3E}">
        <p14:creationId xmlns:p14="http://schemas.microsoft.com/office/powerpoint/2010/main" val="3831884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 Slide with Graphic (blue)">
    <p:spTree>
      <p:nvGrpSpPr>
        <p:cNvPr id="1" name=""/>
        <p:cNvGrpSpPr/>
        <p:nvPr/>
      </p:nvGrpSpPr>
      <p:grpSpPr>
        <a:xfrm>
          <a:off x="0" y="0"/>
          <a:ext cx="0" cy="0"/>
          <a:chOff x="0" y="0"/>
          <a:chExt cx="0" cy="0"/>
        </a:xfrm>
      </p:grpSpPr>
      <p:sp>
        <p:nvSpPr>
          <p:cNvPr id="4" name="Content Placeholder 2"/>
          <p:cNvSpPr>
            <a:spLocks noGrp="1"/>
          </p:cNvSpPr>
          <p:nvPr>
            <p:ph idx="11"/>
          </p:nvPr>
        </p:nvSpPr>
        <p:spPr>
          <a:xfrm>
            <a:off x="125016" y="86797"/>
            <a:ext cx="8893969" cy="4971514"/>
          </a:xfrm>
          <a:prstGeom prst="rect">
            <a:avLst/>
          </a:prstGeom>
        </p:spPr>
        <p:txBody>
          <a:bodyPr/>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accent3">
                    <a:lumMod val="50000"/>
                  </a:schemeClr>
                </a:solidFill>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Blank color">
    <p:spTree>
      <p:nvGrpSpPr>
        <p:cNvPr id="1" name="Shape 60"/>
        <p:cNvGrpSpPr/>
        <p:nvPr/>
      </p:nvGrpSpPr>
      <p:grpSpPr>
        <a:xfrm>
          <a:off x="0" y="0"/>
          <a:ext cx="0" cy="0"/>
          <a:chOff x="0" y="0"/>
          <a:chExt cx="0" cy="0"/>
        </a:xfrm>
      </p:grpSpPr>
      <p:sp>
        <p:nvSpPr>
          <p:cNvPr id="61" name="Shape 61"/>
          <p:cNvSpPr/>
          <p:nvPr/>
        </p:nvSpPr>
        <p:spPr>
          <a:xfrm>
            <a:off x="0" y="1"/>
            <a:ext cx="9144000" cy="1938866"/>
          </a:xfrm>
          <a:prstGeom prst="rect">
            <a:avLst/>
          </a:prstGeom>
          <a:solidFill>
            <a:srgbClr val="174685"/>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2318203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44425" y="422500"/>
            <a:ext cx="3226800" cy="85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844425" y="1586325"/>
            <a:ext cx="5971499" cy="3148499"/>
          </a:xfrm>
          <a:prstGeom prst="rect">
            <a:avLst/>
          </a:prstGeom>
        </p:spPr>
        <p:txBody>
          <a:bodyPr lIns="91425" tIns="91425" rIns="91425" bIns="91425" anchor="t" anchorCtr="0"/>
          <a:lstStyle>
            <a:lvl1pPr lvl="0">
              <a:spcBef>
                <a:spcPts val="0"/>
              </a:spcBef>
              <a:buClr>
                <a:srgbClr val="29C7E5"/>
              </a:buClr>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5" name="Shape 25"/>
          <p:cNvSpPr/>
          <p:nvPr/>
        </p:nvSpPr>
        <p:spPr>
          <a:xfrm>
            <a:off x="9089700" y="0"/>
            <a:ext cx="54300" cy="5143499"/>
          </a:xfrm>
          <a:prstGeom prst="rect">
            <a:avLst/>
          </a:prstGeom>
          <a:solidFill>
            <a:srgbClr val="29C7E5"/>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801619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11" name="Shape 11"/>
          <p:cNvSpPr txBox="1">
            <a:spLocks noGrp="1"/>
          </p:cNvSpPr>
          <p:nvPr>
            <p:ph type="ctrTitle"/>
          </p:nvPr>
        </p:nvSpPr>
        <p:spPr>
          <a:xfrm>
            <a:off x="685800" y="1242745"/>
            <a:ext cx="5412300" cy="1159799"/>
          </a:xfrm>
          <a:prstGeom prst="rect">
            <a:avLst/>
          </a:prstGeom>
        </p:spPr>
        <p:txBody>
          <a:bodyPr lIns="91425" tIns="91425" rIns="91425" bIns="91425" anchor="ctr" anchorCtr="0"/>
          <a:lstStyle>
            <a:lvl1pPr lvl="0">
              <a:spcBef>
                <a:spcPts val="0"/>
              </a:spcBef>
              <a:buClr>
                <a:srgbClr val="FFFFFF"/>
              </a:buClr>
              <a:buSzPct val="100000"/>
              <a:defRPr sz="4800">
                <a:solidFill>
                  <a:srgbClr val="FFFFFF"/>
                </a:solidFill>
                <a:latin typeface="Helvetica Neue"/>
              </a:defRPr>
            </a:lvl1pPr>
            <a:lvl2pPr lvl="1">
              <a:spcBef>
                <a:spcPts val="0"/>
              </a:spcBef>
              <a:buClr>
                <a:srgbClr val="FFFFFF"/>
              </a:buClr>
              <a:buSzPct val="100000"/>
              <a:defRPr sz="4800">
                <a:solidFill>
                  <a:srgbClr val="FFFFFF"/>
                </a:solidFill>
              </a:defRPr>
            </a:lvl2pPr>
            <a:lvl3pPr lvl="2">
              <a:spcBef>
                <a:spcPts val="0"/>
              </a:spcBef>
              <a:buClr>
                <a:srgbClr val="FFFFFF"/>
              </a:buClr>
              <a:buSzPct val="100000"/>
              <a:defRPr sz="4800">
                <a:solidFill>
                  <a:srgbClr val="FFFFFF"/>
                </a:solidFill>
              </a:defRPr>
            </a:lvl3pPr>
            <a:lvl4pPr lvl="3">
              <a:spcBef>
                <a:spcPts val="0"/>
              </a:spcBef>
              <a:buClr>
                <a:srgbClr val="FFFFFF"/>
              </a:buClr>
              <a:buSzPct val="100000"/>
              <a:defRPr sz="4800">
                <a:solidFill>
                  <a:srgbClr val="FFFFFF"/>
                </a:solidFill>
              </a:defRPr>
            </a:lvl4pPr>
            <a:lvl5pPr lvl="4">
              <a:spcBef>
                <a:spcPts val="0"/>
              </a:spcBef>
              <a:buClr>
                <a:srgbClr val="FFFFFF"/>
              </a:buClr>
              <a:buSzPct val="100000"/>
              <a:defRPr sz="4800">
                <a:solidFill>
                  <a:srgbClr val="FFFFFF"/>
                </a:solidFill>
              </a:defRPr>
            </a:lvl5pPr>
            <a:lvl6pPr lvl="5">
              <a:spcBef>
                <a:spcPts val="0"/>
              </a:spcBef>
              <a:buClr>
                <a:srgbClr val="FFFFFF"/>
              </a:buClr>
              <a:buSzPct val="100000"/>
              <a:defRPr sz="4800">
                <a:solidFill>
                  <a:srgbClr val="FFFFFF"/>
                </a:solidFill>
              </a:defRPr>
            </a:lvl6pPr>
            <a:lvl7pPr lvl="6">
              <a:spcBef>
                <a:spcPts val="0"/>
              </a:spcBef>
              <a:buClr>
                <a:srgbClr val="FFFFFF"/>
              </a:buClr>
              <a:buSzPct val="100000"/>
              <a:defRPr sz="4800">
                <a:solidFill>
                  <a:srgbClr val="FFFFFF"/>
                </a:solidFill>
              </a:defRPr>
            </a:lvl7pPr>
            <a:lvl8pPr lvl="7">
              <a:spcBef>
                <a:spcPts val="0"/>
              </a:spcBef>
              <a:buClr>
                <a:srgbClr val="FFFFFF"/>
              </a:buClr>
              <a:buSzPct val="100000"/>
              <a:defRPr sz="4800">
                <a:solidFill>
                  <a:srgbClr val="FFFFFF"/>
                </a:solidFill>
              </a:defRPr>
            </a:lvl8pPr>
            <a:lvl9pPr lvl="8">
              <a:spcBef>
                <a:spcPts val="0"/>
              </a:spcBef>
              <a:buClr>
                <a:srgbClr val="FFFFFF"/>
              </a:buClr>
              <a:buSzPct val="100000"/>
              <a:defRPr sz="4800">
                <a:solidFill>
                  <a:srgbClr val="FFFFFF"/>
                </a:solidFill>
              </a:defRPr>
            </a:lvl9pPr>
          </a:lstStyle>
          <a:p>
            <a:endParaRPr dirty="0"/>
          </a:p>
        </p:txBody>
      </p:sp>
    </p:spTree>
    <p:extLst>
      <p:ext uri="{BB962C8B-B14F-4D97-AF65-F5344CB8AC3E}">
        <p14:creationId xmlns:p14="http://schemas.microsoft.com/office/powerpoint/2010/main" val="1769375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857250"/>
          </a:xfrm>
          <a:prstGeom prst="rect">
            <a:avLst/>
          </a:prstGeom>
        </p:spPr>
        <p:txBody>
          <a:bodyPr lIns="73468" tIns="36734" rIns="73468" bIns="36734"/>
          <a:lstStyle/>
          <a:p>
            <a:r>
              <a:rPr lang="en-US"/>
              <a:t>Click to edit Master title style</a:t>
            </a:r>
          </a:p>
        </p:txBody>
      </p:sp>
      <p:sp>
        <p:nvSpPr>
          <p:cNvPr id="3" name="Content Placeholder 2"/>
          <p:cNvSpPr>
            <a:spLocks noGrp="1"/>
          </p:cNvSpPr>
          <p:nvPr>
            <p:ph idx="1"/>
          </p:nvPr>
        </p:nvSpPr>
        <p:spPr>
          <a:xfrm>
            <a:off x="457200" y="1200150"/>
            <a:ext cx="8229600" cy="3394710"/>
          </a:xfrm>
          <a:prstGeom prst="rect">
            <a:avLst/>
          </a:prstGeom>
        </p:spPr>
        <p:txBody>
          <a:bodyPr lIns="73468" tIns="36734" rIns="73468" bIns="3673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Divider / Title Slide (blue) – 2 photos required">
    <p:spTree>
      <p:nvGrpSpPr>
        <p:cNvPr id="1" name=""/>
        <p:cNvGrpSpPr/>
        <p:nvPr/>
      </p:nvGrpSpPr>
      <p:grpSpPr>
        <a:xfrm>
          <a:off x="0" y="0"/>
          <a:ext cx="0" cy="0"/>
          <a:chOff x="0" y="0"/>
          <a:chExt cx="0" cy="0"/>
        </a:xfrm>
      </p:grpSpPr>
      <p:sp>
        <p:nvSpPr>
          <p:cNvPr id="4" name="Content Placeholder 2"/>
          <p:cNvSpPr>
            <a:spLocks noGrp="1"/>
          </p:cNvSpPr>
          <p:nvPr>
            <p:ph idx="1"/>
          </p:nvPr>
        </p:nvSpPr>
        <p:spPr>
          <a:xfrm>
            <a:off x="125015" y="86797"/>
            <a:ext cx="2700338"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latin typeface="Arial" pitchFamily="34" charset="0"/>
                <a:cs typeface="Arial" pitchFamily="34" charset="0"/>
              </a:defRPr>
            </a:lvl1pPr>
          </a:lstStyle>
          <a:p>
            <a:pPr lvl="0"/>
            <a:r>
              <a:rPr lang="en-US" noProof="0" dirty="0">
                <a:sym typeface="Arial" charset="0"/>
              </a:rPr>
              <a:t>Click to edit Master text styles</a:t>
            </a:r>
          </a:p>
        </p:txBody>
      </p:sp>
      <p:sp>
        <p:nvSpPr>
          <p:cNvPr id="5" name="Content Placeholder 2"/>
          <p:cNvSpPr>
            <a:spLocks noGrp="1"/>
          </p:cNvSpPr>
          <p:nvPr>
            <p:ph idx="10"/>
          </p:nvPr>
        </p:nvSpPr>
        <p:spPr>
          <a:xfrm>
            <a:off x="2806065" y="86797"/>
            <a:ext cx="3542586"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latin typeface="Arial" pitchFamily="34" charset="0"/>
                <a:cs typeface="Arial" pitchFamily="34" charset="0"/>
              </a:defRPr>
            </a:lvl1pPr>
          </a:lstStyle>
          <a:p>
            <a:pPr lvl="0"/>
            <a:r>
              <a:rPr lang="en-US" noProof="0" dirty="0">
                <a:sym typeface="Arial" charset="0"/>
              </a:rPr>
              <a:t>Click to edit Master text styles</a:t>
            </a:r>
          </a:p>
        </p:txBody>
      </p:sp>
      <p:sp>
        <p:nvSpPr>
          <p:cNvPr id="6" name="Rectangle 8"/>
          <p:cNvSpPr>
            <a:spLocks noGrp="1" noChangeArrowheads="1"/>
          </p:cNvSpPr>
          <p:nvPr>
            <p:ph type="title"/>
          </p:nvPr>
        </p:nvSpPr>
        <p:spPr bwMode="auto">
          <a:xfrm>
            <a:off x="6983015" y="200918"/>
            <a:ext cx="1982391" cy="3897809"/>
          </a:xfrm>
          <a:prstGeom prst="rect">
            <a:avLst/>
          </a:prstGeom>
          <a:noFill/>
          <a:ln w="12700">
            <a:noFill/>
            <a:miter lim="800000"/>
            <a:headEnd/>
            <a:tailEnd/>
          </a:ln>
        </p:spPr>
        <p:txBody>
          <a:bodyPr vert="horz" wrap="square" lIns="23915" tIns="23915" rIns="23915" bIns="23915" numCol="1" anchor="ctr" anchorCtr="0" compatLnSpc="1">
            <a:prstTxWarp prst="textNoShape">
              <a:avLst/>
            </a:prstTxWarp>
          </a:bodyPr>
          <a:lstStyle>
            <a:lvl1pPr algn="l">
              <a:defRPr sz="2500" b="1" baseline="0">
                <a:solidFill>
                  <a:schemeClr val="bg1"/>
                </a:solidFill>
                <a:latin typeface="Arial" pitchFamily="34" charset="0"/>
                <a:cs typeface="Arial" pitchFamily="34" charset="0"/>
              </a:defRPr>
            </a:lvl1pPr>
          </a:lstStyle>
          <a:p>
            <a:pPr lvl="0"/>
            <a:r>
              <a:rPr lang="en-US"/>
              <a:t>Click to edit Master title style</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857250"/>
          </a:xfrm>
          <a:prstGeom prst="rect">
            <a:avLst/>
          </a:prstGeom>
        </p:spPr>
        <p:txBody>
          <a:bodyPr lIns="73468" tIns="36734" rIns="73468" bIns="36734"/>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200150"/>
            <a:ext cx="8229600" cy="3394710"/>
          </a:xfrm>
          <a:prstGeom prst="rect">
            <a:avLst/>
          </a:prstGeom>
        </p:spPr>
        <p:txBody>
          <a:bodyPr lIns="73468" tIns="36734" rIns="73468" bIns="36734"/>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orange) – 1 photo required">
    <p:spTree>
      <p:nvGrpSpPr>
        <p:cNvPr id="1" name=""/>
        <p:cNvGrpSpPr/>
        <p:nvPr/>
      </p:nvGrpSpPr>
      <p:grpSpPr>
        <a:xfrm>
          <a:off x="0" y="0"/>
          <a:ext cx="0" cy="0"/>
          <a:chOff x="0" y="0"/>
          <a:chExt cx="0" cy="0"/>
        </a:xfrm>
      </p:grpSpPr>
      <p:sp>
        <p:nvSpPr>
          <p:cNvPr id="5" name="Content Placeholder 2"/>
          <p:cNvSpPr>
            <a:spLocks noGrp="1"/>
          </p:cNvSpPr>
          <p:nvPr>
            <p:ph idx="1"/>
          </p:nvPr>
        </p:nvSpPr>
        <p:spPr>
          <a:xfrm>
            <a:off x="3178969" y="1004590"/>
            <a:ext cx="5732859"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defRPr>
                <a:solidFill>
                  <a:schemeClr val="bg1"/>
                </a:solidFill>
              </a:defRPr>
            </a:lvl4pPr>
            <a:lvl5pPr marL="0" indent="-286984">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7"/>
          <p:cNvSpPr>
            <a:spLocks noGrp="1"/>
          </p:cNvSpPr>
          <p:nvPr>
            <p:ph type="body" sz="quarter" idx="10"/>
          </p:nvPr>
        </p:nvSpPr>
        <p:spPr>
          <a:xfrm>
            <a:off x="3178969" y="160735"/>
            <a:ext cx="5732859"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a:t>Click to edit Master text styles</a:t>
            </a:r>
          </a:p>
        </p:txBody>
      </p:sp>
      <p:sp>
        <p:nvSpPr>
          <p:cNvPr id="6" name="Content Placeholder 2"/>
          <p:cNvSpPr>
            <a:spLocks noGrp="1"/>
          </p:cNvSpPr>
          <p:nvPr>
            <p:ph idx="11"/>
          </p:nvPr>
        </p:nvSpPr>
        <p:spPr>
          <a:xfrm>
            <a:off x="125015" y="86797"/>
            <a:ext cx="2700338" cy="4971514"/>
          </a:xfrm>
          <a:prstGeom prst="rect">
            <a:avLst/>
          </a:prstGeom>
        </p:spPr>
        <p:txBody>
          <a:bodyPr lIns="57397" tIns="28698" rIns="57397" bIns="28698"/>
          <a:lstStyle>
            <a:lvl1pPr marL="215238" marR="0" indent="-215238"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defRPr>
            </a:lvl1pPr>
          </a:lstStyle>
          <a:p>
            <a:pPr lvl="0"/>
            <a:r>
              <a:rPr lang="en-US" noProof="0" dirty="0">
                <a:sym typeface="Arial" charset="0"/>
              </a:rPr>
              <a:t>Click to edit Master text styles</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orange) – 1 photo required">
    <p:spTree>
      <p:nvGrpSpPr>
        <p:cNvPr id="1" name=""/>
        <p:cNvGrpSpPr/>
        <p:nvPr/>
      </p:nvGrpSpPr>
      <p:grpSpPr>
        <a:xfrm>
          <a:off x="0" y="0"/>
          <a:ext cx="0" cy="0"/>
          <a:chOff x="0" y="0"/>
          <a:chExt cx="0" cy="0"/>
        </a:xfrm>
      </p:grpSpPr>
      <p:sp>
        <p:nvSpPr>
          <p:cNvPr id="9" name="Content Placeholder 2"/>
          <p:cNvSpPr>
            <a:spLocks noGrp="1"/>
          </p:cNvSpPr>
          <p:nvPr>
            <p:ph idx="1"/>
          </p:nvPr>
        </p:nvSpPr>
        <p:spPr>
          <a:xfrm>
            <a:off x="3178969" y="1004590"/>
            <a:ext cx="5732859" cy="3937992"/>
          </a:xfrm>
          <a:prstGeom prst="rect">
            <a:avLst/>
          </a:prstGeom>
        </p:spPr>
        <p:txBody>
          <a:bodyPr lIns="57397" tIns="28698" rIns="57397" bIns="28698"/>
          <a:lstStyle>
            <a:lvl1pPr marL="0" indent="-286984">
              <a:defRPr>
                <a:solidFill>
                  <a:schemeClr val="bg1"/>
                </a:solidFill>
              </a:defRPr>
            </a:lvl1pPr>
            <a:lvl2pPr marL="0" indent="-286984">
              <a:defRPr>
                <a:solidFill>
                  <a:schemeClr val="bg1"/>
                </a:solidFill>
              </a:defRPr>
            </a:lvl2pPr>
            <a:lvl3pPr marL="0" indent="-286984">
              <a:defRPr>
                <a:solidFill>
                  <a:schemeClr val="bg1"/>
                </a:solidFill>
              </a:defRPr>
            </a:lvl3pPr>
            <a:lvl4pPr marL="0" indent="-286984">
              <a:defRPr>
                <a:solidFill>
                  <a:schemeClr val="bg1"/>
                </a:solidFill>
              </a:defRPr>
            </a:lvl4pPr>
            <a:lvl5pPr marL="0" indent="-286984">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p:cNvSpPr>
            <a:spLocks noGrp="1"/>
          </p:cNvSpPr>
          <p:nvPr>
            <p:ph type="body" sz="quarter" idx="10"/>
          </p:nvPr>
        </p:nvSpPr>
        <p:spPr>
          <a:xfrm>
            <a:off x="3178969" y="160735"/>
            <a:ext cx="5732859" cy="763488"/>
          </a:xfrm>
          <a:prstGeom prst="rect">
            <a:avLst/>
          </a:prstGeom>
        </p:spPr>
        <p:txBody>
          <a:bodyPr lIns="57397" tIns="28698" rIns="57397" bIns="28698"/>
          <a:lstStyle>
            <a:lvl1pPr marL="0">
              <a:defRPr sz="3600">
                <a:solidFill>
                  <a:schemeClr val="bg1"/>
                </a:solidFill>
              </a:defRPr>
            </a:lvl1pPr>
            <a:lvl2pPr>
              <a:defRPr sz="3600"/>
            </a:lvl2pPr>
            <a:lvl3pPr>
              <a:defRPr sz="3600"/>
            </a:lvl3pPr>
            <a:lvl4pPr>
              <a:defRPr sz="3600"/>
            </a:lvl4pPr>
            <a:lvl5pPr>
              <a:defRPr sz="3600"/>
            </a:lvl5pPr>
          </a:lstStyle>
          <a:p>
            <a:pPr lvl="0"/>
            <a:r>
              <a:rPr lang="en-US"/>
              <a:t>Click to edit Master text styles</a:t>
            </a:r>
          </a:p>
        </p:txBody>
      </p:sp>
      <p:sp>
        <p:nvSpPr>
          <p:cNvPr id="11" name="Content Placeholder 2"/>
          <p:cNvSpPr>
            <a:spLocks noGrp="1"/>
          </p:cNvSpPr>
          <p:nvPr>
            <p:ph idx="11"/>
          </p:nvPr>
        </p:nvSpPr>
        <p:spPr>
          <a:xfrm>
            <a:off x="125015" y="86797"/>
            <a:ext cx="2700338" cy="4971514"/>
          </a:xfrm>
          <a:prstGeom prst="rect">
            <a:avLst/>
          </a:prstGeom>
        </p:spPr>
        <p:txBody>
          <a:bodyPr lIns="57397" tIns="28698" rIns="57397" bIns="28698"/>
          <a:lstStyle>
            <a:lvl1pPr marL="0" marR="0" indent="0" algn="l" defTabSz="573969" rtl="0" eaLnBrk="0" fontAlgn="base" latinLnBrk="0" hangingPunct="0">
              <a:lnSpc>
                <a:spcPct val="100000"/>
              </a:lnSpc>
              <a:spcBef>
                <a:spcPct val="0"/>
              </a:spcBef>
              <a:spcAft>
                <a:spcPct val="0"/>
              </a:spcAft>
              <a:buClrTx/>
              <a:buSzTx/>
              <a:buFontTx/>
              <a:buNone/>
              <a:tabLst/>
              <a:defRPr>
                <a:solidFill>
                  <a:schemeClr val="bg2">
                    <a:lumMod val="90000"/>
                  </a:schemeClr>
                </a:solidFill>
              </a:defRPr>
            </a:lvl1pPr>
          </a:lstStyle>
          <a:p>
            <a:pPr lvl="0"/>
            <a:r>
              <a:rPr lang="en-US" noProof="0" dirty="0">
                <a:sym typeface="Arial" charset="0"/>
              </a:rPr>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7.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0.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15.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5"/>
          <p:cNvSpPr>
            <a:spLocks/>
          </p:cNvSpPr>
          <p:nvPr/>
        </p:nvSpPr>
        <p:spPr bwMode="auto">
          <a:xfrm>
            <a:off x="6875860" y="80367"/>
            <a:ext cx="2148706" cy="4971883"/>
          </a:xfrm>
          <a:prstGeom prst="rect">
            <a:avLst/>
          </a:prstGeom>
          <a:solidFill>
            <a:schemeClr val="accent4">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7" name="Rectangle 3"/>
          <p:cNvSpPr>
            <a:spLocks/>
          </p:cNvSpPr>
          <p:nvPr/>
        </p:nvSpPr>
        <p:spPr bwMode="auto">
          <a:xfrm>
            <a:off x="6554391" y="86228"/>
            <a:ext cx="263426" cy="4971882"/>
          </a:xfrm>
          <a:prstGeom prst="rect">
            <a:avLst/>
          </a:prstGeom>
          <a:solidFill>
            <a:srgbClr val="275912"/>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9" name="Rectangle 5"/>
          <p:cNvSpPr>
            <a:spLocks/>
          </p:cNvSpPr>
          <p:nvPr/>
        </p:nvSpPr>
        <p:spPr bwMode="auto">
          <a:xfrm>
            <a:off x="6393656" y="86228"/>
            <a:ext cx="112738" cy="4971882"/>
          </a:xfrm>
          <a:prstGeom prst="rect">
            <a:avLst/>
          </a:prstGeom>
          <a:solidFill>
            <a:srgbClr val="4B871C"/>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9" name="Rectangle 16"/>
          <p:cNvSpPr>
            <a:spLocks/>
          </p:cNvSpPr>
          <p:nvPr/>
        </p:nvSpPr>
        <p:spPr bwMode="auto">
          <a:xfrm>
            <a:off x="2803922" y="80367"/>
            <a:ext cx="3543970" cy="4977743"/>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2</a:t>
            </a:r>
          </a:p>
          <a:p>
            <a:pPr algn="ctr">
              <a:defRPr/>
            </a:pPr>
            <a:r>
              <a:rPr lang="en-US" sz="1300">
                <a:solidFill>
                  <a:srgbClr val="464E55"/>
                </a:solidFill>
                <a:latin typeface="Arial" charset="0"/>
                <a:ea typeface="ＭＳ Ｐゴシック" pitchFamily="34" charset="-128"/>
                <a:cs typeface="+mn-cs"/>
                <a:sym typeface="Arial" charset="0"/>
              </a:rPr>
              <a:t>5.51”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8.53”,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20" name="Rectangle 10"/>
          <p:cNvSpPr>
            <a:spLocks/>
          </p:cNvSpPr>
          <p:nvPr/>
        </p:nvSpPr>
        <p:spPr bwMode="auto">
          <a:xfrm>
            <a:off x="125016" y="80367"/>
            <a:ext cx="2693417" cy="4977743"/>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4.36”, y: .18”</a:t>
            </a:r>
          </a:p>
          <a:p>
            <a:pPr algn="ctr">
              <a:defRPr/>
            </a:pPr>
            <a:endParaRPr lang="en-US" sz="1300">
              <a:solidFill>
                <a:srgbClr val="464E55"/>
              </a:solidFill>
              <a:latin typeface="Arial" charset="0"/>
              <a:ea typeface="ＭＳ Ｐゴシック" pitchFamily="34" charset="-128"/>
              <a:cs typeface="+mn-cs"/>
              <a:sym typeface="Arial" charset="0"/>
            </a:endParaRPr>
          </a:p>
        </p:txBody>
      </p:sp>
      <p:pic>
        <p:nvPicPr>
          <p:cNvPr id="1031" name="Picture 11" descr="CI_Logo_Reverse_English_French.png"/>
          <p:cNvPicPr>
            <a:picLocks noChangeAspect="1"/>
          </p:cNvPicPr>
          <p:nvPr/>
        </p:nvPicPr>
        <p:blipFill>
          <a:blip r:embed="rId4"/>
          <a:srcRect/>
          <a:stretch>
            <a:fillRect/>
          </a:stretch>
        </p:blipFill>
        <p:spPr bwMode="auto">
          <a:xfrm>
            <a:off x="7083475" y="4460379"/>
            <a:ext cx="1782589" cy="42695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0" r:id="rId1"/>
    <p:sldLayoutId id="2147483894" r:id="rId2"/>
  </p:sldLayoutIdLst>
  <p:transition>
    <p:fade/>
  </p:transition>
  <p:txStyles>
    <p:titleStyle>
      <a:lvl1pPr algn="ctr" rtl="0" eaLnBrk="0" fontAlgn="base" hangingPunct="0">
        <a:spcBef>
          <a:spcPct val="0"/>
        </a:spcBef>
        <a:spcAft>
          <a:spcPct val="0"/>
        </a:spcAft>
        <a:defRPr sz="2800" kern="12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5pPr>
      <a:lvl6pPr marL="286984" algn="ctr" rtl="0" fontAlgn="base">
        <a:spcBef>
          <a:spcPct val="0"/>
        </a:spcBef>
        <a:spcAft>
          <a:spcPct val="0"/>
        </a:spcAft>
        <a:defRPr sz="2800">
          <a:solidFill>
            <a:schemeClr val="tx1"/>
          </a:solidFill>
          <a:latin typeface="Calibri" pitchFamily="34" charset="0"/>
        </a:defRPr>
      </a:lvl6pPr>
      <a:lvl7pPr marL="573969" algn="ctr" rtl="0" fontAlgn="base">
        <a:spcBef>
          <a:spcPct val="0"/>
        </a:spcBef>
        <a:spcAft>
          <a:spcPct val="0"/>
        </a:spcAft>
        <a:defRPr sz="2800">
          <a:solidFill>
            <a:schemeClr val="tx1"/>
          </a:solidFill>
          <a:latin typeface="Calibri" pitchFamily="34" charset="0"/>
        </a:defRPr>
      </a:lvl7pPr>
      <a:lvl8pPr marL="860953" algn="ctr" rtl="0" fontAlgn="base">
        <a:spcBef>
          <a:spcPct val="0"/>
        </a:spcBef>
        <a:spcAft>
          <a:spcPct val="0"/>
        </a:spcAft>
        <a:defRPr sz="2800">
          <a:solidFill>
            <a:schemeClr val="tx1"/>
          </a:solidFill>
          <a:latin typeface="Calibri" pitchFamily="34" charset="0"/>
        </a:defRPr>
      </a:lvl8pPr>
      <a:lvl9pPr marL="1147938" algn="ctr" rtl="0" fontAlgn="base">
        <a:spcBef>
          <a:spcPct val="0"/>
        </a:spcBef>
        <a:spcAft>
          <a:spcPct val="0"/>
        </a:spcAft>
        <a:defRPr sz="2800">
          <a:solidFill>
            <a:schemeClr val="tx1"/>
          </a:solidFill>
          <a:latin typeface="Calibri" pitchFamily="34" charset="0"/>
        </a:defRPr>
      </a:lvl9pPr>
    </p:titleStyle>
    <p:bodyStyle>
      <a:lvl1pPr marL="215238" indent="-215238"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ＭＳ Ｐゴシック" pitchFamily="-111" charset="-128"/>
        </a:defRPr>
      </a:lvl1pPr>
      <a:lvl2pPr marL="466350" indent="-179365" algn="l"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pitchFamily="-111" charset="-128"/>
          <a:cs typeface="ＭＳ Ｐゴシック"/>
        </a:defRPr>
      </a:lvl2pPr>
      <a:lvl3pPr marL="717461" indent="-143492" algn="l"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111" charset="-128"/>
          <a:cs typeface="ＭＳ Ｐゴシック"/>
        </a:defRPr>
      </a:lvl3pPr>
      <a:lvl4pPr marL="1004446" indent="-143492" algn="l" rtl="0" eaLnBrk="0" fontAlgn="base" hangingPunct="0">
        <a:spcBef>
          <a:spcPct val="20000"/>
        </a:spcBef>
        <a:spcAft>
          <a:spcPct val="0"/>
        </a:spcAft>
        <a:buFont typeface="Arial" pitchFamily="34" charset="0"/>
        <a:buChar char="–"/>
        <a:defRPr sz="1300" kern="1200">
          <a:solidFill>
            <a:schemeClr val="tx1"/>
          </a:solidFill>
          <a:latin typeface="+mn-lt"/>
          <a:ea typeface="ＭＳ Ｐゴシック" pitchFamily="-111" charset="-128"/>
          <a:cs typeface="ＭＳ Ｐゴシック"/>
        </a:defRPr>
      </a:lvl4pPr>
      <a:lvl5pPr marL="1291430" indent="-143492" algn="l" rtl="0" eaLnBrk="0" fontAlgn="base" hangingPunct="0">
        <a:spcBef>
          <a:spcPct val="20000"/>
        </a:spcBef>
        <a:spcAft>
          <a:spcPct val="0"/>
        </a:spcAft>
        <a:buFont typeface="Arial" pitchFamily="34" charset="0"/>
        <a:buChar char="»"/>
        <a:defRPr sz="1300" kern="1200">
          <a:solidFill>
            <a:schemeClr val="tx1"/>
          </a:solidFill>
          <a:latin typeface="+mn-lt"/>
          <a:ea typeface="ＭＳ Ｐゴシック" pitchFamily="-111" charset="-128"/>
          <a:cs typeface="ＭＳ Ｐゴシック"/>
        </a:defRPr>
      </a:lvl5pPr>
      <a:lvl6pPr marL="1578414"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865399"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152383"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439368"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573969" rtl="0" eaLnBrk="1" latinLnBrk="0" hangingPunct="1">
        <a:defRPr sz="1100" kern="1200">
          <a:solidFill>
            <a:schemeClr val="tx1"/>
          </a:solidFill>
          <a:latin typeface="+mn-lt"/>
          <a:ea typeface="+mn-ea"/>
          <a:cs typeface="+mn-cs"/>
        </a:defRPr>
      </a:lvl1pPr>
      <a:lvl2pPr marL="286984" algn="l" defTabSz="573969" rtl="0" eaLnBrk="1" latinLnBrk="0" hangingPunct="1">
        <a:defRPr sz="1100" kern="1200">
          <a:solidFill>
            <a:schemeClr val="tx1"/>
          </a:solidFill>
          <a:latin typeface="+mn-lt"/>
          <a:ea typeface="+mn-ea"/>
          <a:cs typeface="+mn-cs"/>
        </a:defRPr>
      </a:lvl2pPr>
      <a:lvl3pPr marL="573969" algn="l" defTabSz="573969" rtl="0" eaLnBrk="1" latinLnBrk="0" hangingPunct="1">
        <a:defRPr sz="1100" kern="1200">
          <a:solidFill>
            <a:schemeClr val="tx1"/>
          </a:solidFill>
          <a:latin typeface="+mn-lt"/>
          <a:ea typeface="+mn-ea"/>
          <a:cs typeface="+mn-cs"/>
        </a:defRPr>
      </a:lvl3pPr>
      <a:lvl4pPr marL="860953" algn="l" defTabSz="573969" rtl="0" eaLnBrk="1" latinLnBrk="0" hangingPunct="1">
        <a:defRPr sz="1100" kern="1200">
          <a:solidFill>
            <a:schemeClr val="tx1"/>
          </a:solidFill>
          <a:latin typeface="+mn-lt"/>
          <a:ea typeface="+mn-ea"/>
          <a:cs typeface="+mn-cs"/>
        </a:defRPr>
      </a:lvl4pPr>
      <a:lvl5pPr marL="1147938" algn="l" defTabSz="573969" rtl="0" eaLnBrk="1" latinLnBrk="0" hangingPunct="1">
        <a:defRPr sz="1100" kern="1200">
          <a:solidFill>
            <a:schemeClr val="tx1"/>
          </a:solidFill>
          <a:latin typeface="+mn-lt"/>
          <a:ea typeface="+mn-ea"/>
          <a:cs typeface="+mn-cs"/>
        </a:defRPr>
      </a:lvl5pPr>
      <a:lvl6pPr marL="1434922" algn="l" defTabSz="573969" rtl="0" eaLnBrk="1" latinLnBrk="0" hangingPunct="1">
        <a:defRPr sz="1100" kern="1200">
          <a:solidFill>
            <a:schemeClr val="tx1"/>
          </a:solidFill>
          <a:latin typeface="+mn-lt"/>
          <a:ea typeface="+mn-ea"/>
          <a:cs typeface="+mn-cs"/>
        </a:defRPr>
      </a:lvl6pPr>
      <a:lvl7pPr marL="1721907" algn="l" defTabSz="573969" rtl="0" eaLnBrk="1" latinLnBrk="0" hangingPunct="1">
        <a:defRPr sz="1100" kern="1200">
          <a:solidFill>
            <a:schemeClr val="tx1"/>
          </a:solidFill>
          <a:latin typeface="+mn-lt"/>
          <a:ea typeface="+mn-ea"/>
          <a:cs typeface="+mn-cs"/>
        </a:defRPr>
      </a:lvl7pPr>
      <a:lvl8pPr marL="2008891" algn="l" defTabSz="573969" rtl="0" eaLnBrk="1" latinLnBrk="0" hangingPunct="1">
        <a:defRPr sz="1100" kern="1200">
          <a:solidFill>
            <a:schemeClr val="tx1"/>
          </a:solidFill>
          <a:latin typeface="+mn-lt"/>
          <a:ea typeface="+mn-ea"/>
          <a:cs typeface="+mn-cs"/>
        </a:defRPr>
      </a:lvl8pPr>
      <a:lvl9pPr marL="2295876" algn="l" defTabSz="573969" rtl="0" eaLnBrk="1" latinLnBrk="0" hangingPunct="1">
        <a:defRPr sz="11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5"/>
          <p:cNvSpPr>
            <a:spLocks/>
          </p:cNvSpPr>
          <p:nvPr/>
        </p:nvSpPr>
        <p:spPr bwMode="auto">
          <a:xfrm>
            <a:off x="0" y="0"/>
            <a:ext cx="9144000" cy="5143500"/>
          </a:xfrm>
          <a:prstGeom prst="rect">
            <a:avLst/>
          </a:prstGeom>
          <a:solidFill>
            <a:schemeClr val="accent3">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9" r:id="rId1"/>
    <p:sldLayoutId id="2147483906" r:id="rId2"/>
    <p:sldLayoutId id="2147483908" r:id="rId3"/>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a:spLocks/>
          </p:cNvSpPr>
          <p:nvPr/>
        </p:nvSpPr>
        <p:spPr bwMode="auto">
          <a:xfrm>
            <a:off x="0" y="0"/>
            <a:ext cx="9144000" cy="5143500"/>
          </a:xfrm>
          <a:prstGeom prst="rect">
            <a:avLst/>
          </a:prstGeom>
          <a:solidFill>
            <a:schemeClr val="accent4">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90"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5"/>
          <p:cNvSpPr>
            <a:spLocks/>
          </p:cNvSpPr>
          <p:nvPr/>
        </p:nvSpPr>
        <p:spPr bwMode="auto">
          <a:xfrm>
            <a:off x="0" y="0"/>
            <a:ext cx="9144000" cy="5143500"/>
          </a:xfrm>
          <a:prstGeom prst="rect">
            <a:avLst/>
          </a:prstGeom>
          <a:solidFill>
            <a:schemeClr val="accent1">
              <a:lumMod val="75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91" r:id="rId1"/>
    <p:sldLayoutId id="2147483899" r:id="rId2"/>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5"/>
          <p:cNvSpPr>
            <a:spLocks/>
          </p:cNvSpPr>
          <p:nvPr/>
        </p:nvSpPr>
        <p:spPr bwMode="auto">
          <a:xfrm>
            <a:off x="0" y="0"/>
            <a:ext cx="9144000" cy="5143500"/>
          </a:xfrm>
          <a:prstGeom prst="rect">
            <a:avLst/>
          </a:prstGeom>
          <a:solidFill>
            <a:schemeClr val="tx1"/>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92"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93"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81630" tIns="40815" rIns="81630" bIns="40815"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81630" tIns="40815" rIns="81630" bIns="4081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81630" tIns="40815" rIns="81630" bIns="40815" rtlCol="0" anchor="ctr"/>
          <a:lstStyle>
            <a:lvl1pPr algn="l">
              <a:defRPr sz="1100">
                <a:solidFill>
                  <a:schemeClr val="tx1">
                    <a:tint val="75000"/>
                  </a:schemeClr>
                </a:solidFill>
              </a:defRPr>
            </a:lvl1pPr>
          </a:lstStyle>
          <a:p>
            <a:fld id="{CB5284B9-DA67-FA4C-8565-5AC015D4C4AD}" type="datetimeFigureOut">
              <a:rPr lang="en-US" smtClean="0"/>
              <a:t>2/14/2018</a:t>
            </a:fld>
            <a:endParaRPr lang="en-US"/>
          </a:p>
        </p:txBody>
      </p:sp>
      <p:sp>
        <p:nvSpPr>
          <p:cNvPr id="5" name="Footer Placeholder 4"/>
          <p:cNvSpPr>
            <a:spLocks noGrp="1"/>
          </p:cNvSpPr>
          <p:nvPr>
            <p:ph type="ftr" sz="quarter" idx="3"/>
          </p:nvPr>
        </p:nvSpPr>
        <p:spPr>
          <a:xfrm>
            <a:off x="3124201" y="4767263"/>
            <a:ext cx="2895600" cy="273844"/>
          </a:xfrm>
          <a:prstGeom prst="rect">
            <a:avLst/>
          </a:prstGeom>
        </p:spPr>
        <p:txBody>
          <a:bodyPr vert="horz" lIns="81630" tIns="40815" rIns="81630" bIns="40815"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81630" tIns="40815" rIns="81630" bIns="40815" rtlCol="0" anchor="ctr"/>
          <a:lstStyle>
            <a:lvl1pPr algn="r">
              <a:defRPr sz="1100">
                <a:solidFill>
                  <a:schemeClr val="tx1">
                    <a:tint val="75000"/>
                  </a:schemeClr>
                </a:solidFill>
              </a:defRPr>
            </a:lvl1pPr>
          </a:lstStyle>
          <a:p>
            <a:fld id="{831ABAB8-8D78-A047-AE41-2E7368B5192D}" type="slidenum">
              <a:rPr lang="en-US" smtClean="0"/>
              <a:t>‹#›</a:t>
            </a:fld>
            <a:endParaRPr lang="en-US"/>
          </a:p>
        </p:txBody>
      </p:sp>
    </p:spTree>
    <p:extLst>
      <p:ext uri="{BB962C8B-B14F-4D97-AF65-F5344CB8AC3E}">
        <p14:creationId xmlns:p14="http://schemas.microsoft.com/office/powerpoint/2010/main" val="3340835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Lst>
  <p:transition>
    <p:fade/>
  </p:transition>
  <p:txStyles>
    <p:titleStyle>
      <a:lvl1pPr algn="ctr" defTabSz="408149" rtl="0" eaLnBrk="1" latinLnBrk="0" hangingPunct="1">
        <a:spcBef>
          <a:spcPct val="0"/>
        </a:spcBef>
        <a:buNone/>
        <a:defRPr sz="4000" kern="1200">
          <a:solidFill>
            <a:schemeClr val="tx1"/>
          </a:solidFill>
          <a:latin typeface="Arial"/>
          <a:ea typeface="+mj-ea"/>
          <a:cs typeface="+mj-cs"/>
        </a:defRPr>
      </a:lvl1pPr>
    </p:titleStyle>
    <p:bodyStyle>
      <a:lvl1pPr marL="306112" indent="-306112" algn="l" defTabSz="408149" rtl="0" eaLnBrk="1" latinLnBrk="0" hangingPunct="1">
        <a:spcBef>
          <a:spcPct val="20000"/>
        </a:spcBef>
        <a:buFont typeface="Arial"/>
        <a:buChar char="•"/>
        <a:defRPr sz="2900" kern="1200">
          <a:solidFill>
            <a:schemeClr val="tx1"/>
          </a:solidFill>
          <a:latin typeface="Arial"/>
          <a:ea typeface="+mn-ea"/>
          <a:cs typeface="+mn-cs"/>
        </a:defRPr>
      </a:lvl1pPr>
      <a:lvl2pPr marL="663242" indent="-255094" algn="l" defTabSz="408149" rtl="0" eaLnBrk="1" latinLnBrk="0" hangingPunct="1">
        <a:spcBef>
          <a:spcPct val="20000"/>
        </a:spcBef>
        <a:buFont typeface="Arial"/>
        <a:buChar char="–"/>
        <a:defRPr sz="2500" kern="1200">
          <a:solidFill>
            <a:schemeClr val="tx1"/>
          </a:solidFill>
          <a:latin typeface="Arial"/>
          <a:ea typeface="+mn-ea"/>
          <a:cs typeface="+mn-cs"/>
        </a:defRPr>
      </a:lvl2pPr>
      <a:lvl3pPr marL="1020373" indent="-204075" algn="l" defTabSz="408149" rtl="0" eaLnBrk="1" latinLnBrk="0" hangingPunct="1">
        <a:spcBef>
          <a:spcPct val="20000"/>
        </a:spcBef>
        <a:buFont typeface="Arial"/>
        <a:buChar char="•"/>
        <a:defRPr sz="2100" kern="1200">
          <a:solidFill>
            <a:schemeClr val="tx1"/>
          </a:solidFill>
          <a:latin typeface="Arial"/>
          <a:ea typeface="+mn-ea"/>
          <a:cs typeface="+mn-cs"/>
        </a:defRPr>
      </a:lvl3pPr>
      <a:lvl4pPr marL="1428522" indent="-204075" algn="l" defTabSz="408149" rtl="0" eaLnBrk="1" latinLnBrk="0" hangingPunct="1">
        <a:spcBef>
          <a:spcPct val="20000"/>
        </a:spcBef>
        <a:buFont typeface="Arial"/>
        <a:buChar char="–"/>
        <a:defRPr sz="1800" kern="1200">
          <a:solidFill>
            <a:schemeClr val="tx1"/>
          </a:solidFill>
          <a:latin typeface="Arial"/>
          <a:ea typeface="+mn-ea"/>
          <a:cs typeface="+mn-cs"/>
        </a:defRPr>
      </a:lvl4pPr>
      <a:lvl5pPr marL="1836672" indent="-204075" algn="l" defTabSz="408149" rtl="0" eaLnBrk="1" latinLnBrk="0" hangingPunct="1">
        <a:spcBef>
          <a:spcPct val="20000"/>
        </a:spcBef>
        <a:buFont typeface="Arial"/>
        <a:buChar char="»"/>
        <a:defRPr sz="1800" kern="1200">
          <a:solidFill>
            <a:schemeClr val="tx1"/>
          </a:solidFill>
          <a:latin typeface="Arial"/>
          <a:ea typeface="+mn-ea"/>
          <a:cs typeface="+mn-cs"/>
        </a:defRPr>
      </a:lvl5pPr>
      <a:lvl6pPr marL="2244821" indent="-204075" algn="l" defTabSz="408149" rtl="0" eaLnBrk="1" latinLnBrk="0" hangingPunct="1">
        <a:spcBef>
          <a:spcPct val="20000"/>
        </a:spcBef>
        <a:buFont typeface="Arial"/>
        <a:buChar char="•"/>
        <a:defRPr sz="1800" kern="1200">
          <a:solidFill>
            <a:schemeClr val="tx1"/>
          </a:solidFill>
          <a:latin typeface="+mn-lt"/>
          <a:ea typeface="+mn-ea"/>
          <a:cs typeface="+mn-cs"/>
        </a:defRPr>
      </a:lvl6pPr>
      <a:lvl7pPr marL="2652970" indent="-204075" algn="l" defTabSz="408149" rtl="0" eaLnBrk="1" latinLnBrk="0" hangingPunct="1">
        <a:spcBef>
          <a:spcPct val="20000"/>
        </a:spcBef>
        <a:buFont typeface="Arial"/>
        <a:buChar char="•"/>
        <a:defRPr sz="1800" kern="1200">
          <a:solidFill>
            <a:schemeClr val="tx1"/>
          </a:solidFill>
          <a:latin typeface="+mn-lt"/>
          <a:ea typeface="+mn-ea"/>
          <a:cs typeface="+mn-cs"/>
        </a:defRPr>
      </a:lvl7pPr>
      <a:lvl8pPr marL="3061120" indent="-204075" algn="l" defTabSz="408149" rtl="0" eaLnBrk="1" latinLnBrk="0" hangingPunct="1">
        <a:spcBef>
          <a:spcPct val="20000"/>
        </a:spcBef>
        <a:buFont typeface="Arial"/>
        <a:buChar char="•"/>
        <a:defRPr sz="1800" kern="1200">
          <a:solidFill>
            <a:schemeClr val="tx1"/>
          </a:solidFill>
          <a:latin typeface="+mn-lt"/>
          <a:ea typeface="+mn-ea"/>
          <a:cs typeface="+mn-cs"/>
        </a:defRPr>
      </a:lvl8pPr>
      <a:lvl9pPr marL="3469269" indent="-204075" algn="l" defTabSz="40814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49" rtl="0" eaLnBrk="1" latinLnBrk="0" hangingPunct="1">
        <a:defRPr sz="1600" kern="1200">
          <a:solidFill>
            <a:schemeClr val="tx1"/>
          </a:solidFill>
          <a:latin typeface="+mn-lt"/>
          <a:ea typeface="+mn-ea"/>
          <a:cs typeface="+mn-cs"/>
        </a:defRPr>
      </a:lvl1pPr>
      <a:lvl2pPr marL="408149" algn="l" defTabSz="408149" rtl="0" eaLnBrk="1" latinLnBrk="0" hangingPunct="1">
        <a:defRPr sz="1600" kern="1200">
          <a:solidFill>
            <a:schemeClr val="tx1"/>
          </a:solidFill>
          <a:latin typeface="+mn-lt"/>
          <a:ea typeface="+mn-ea"/>
          <a:cs typeface="+mn-cs"/>
        </a:defRPr>
      </a:lvl2pPr>
      <a:lvl3pPr marL="816299" algn="l" defTabSz="408149" rtl="0" eaLnBrk="1" latinLnBrk="0" hangingPunct="1">
        <a:defRPr sz="1600" kern="1200">
          <a:solidFill>
            <a:schemeClr val="tx1"/>
          </a:solidFill>
          <a:latin typeface="+mn-lt"/>
          <a:ea typeface="+mn-ea"/>
          <a:cs typeface="+mn-cs"/>
        </a:defRPr>
      </a:lvl3pPr>
      <a:lvl4pPr marL="1224448" algn="l" defTabSz="408149" rtl="0" eaLnBrk="1" latinLnBrk="0" hangingPunct="1">
        <a:defRPr sz="1600" kern="1200">
          <a:solidFill>
            <a:schemeClr val="tx1"/>
          </a:solidFill>
          <a:latin typeface="+mn-lt"/>
          <a:ea typeface="+mn-ea"/>
          <a:cs typeface="+mn-cs"/>
        </a:defRPr>
      </a:lvl4pPr>
      <a:lvl5pPr marL="1632597" algn="l" defTabSz="408149" rtl="0" eaLnBrk="1" latinLnBrk="0" hangingPunct="1">
        <a:defRPr sz="1600" kern="1200">
          <a:solidFill>
            <a:schemeClr val="tx1"/>
          </a:solidFill>
          <a:latin typeface="+mn-lt"/>
          <a:ea typeface="+mn-ea"/>
          <a:cs typeface="+mn-cs"/>
        </a:defRPr>
      </a:lvl5pPr>
      <a:lvl6pPr marL="2040746" algn="l" defTabSz="408149" rtl="0" eaLnBrk="1" latinLnBrk="0" hangingPunct="1">
        <a:defRPr sz="1600" kern="1200">
          <a:solidFill>
            <a:schemeClr val="tx1"/>
          </a:solidFill>
          <a:latin typeface="+mn-lt"/>
          <a:ea typeface="+mn-ea"/>
          <a:cs typeface="+mn-cs"/>
        </a:defRPr>
      </a:lvl6pPr>
      <a:lvl7pPr marL="2448896" algn="l" defTabSz="408149" rtl="0" eaLnBrk="1" latinLnBrk="0" hangingPunct="1">
        <a:defRPr sz="1600" kern="1200">
          <a:solidFill>
            <a:schemeClr val="tx1"/>
          </a:solidFill>
          <a:latin typeface="+mn-lt"/>
          <a:ea typeface="+mn-ea"/>
          <a:cs typeface="+mn-cs"/>
        </a:defRPr>
      </a:lvl7pPr>
      <a:lvl8pPr marL="2857045" algn="l" defTabSz="408149" rtl="0" eaLnBrk="1" latinLnBrk="0" hangingPunct="1">
        <a:defRPr sz="1600" kern="1200">
          <a:solidFill>
            <a:schemeClr val="tx1"/>
          </a:solidFill>
          <a:latin typeface="+mn-lt"/>
          <a:ea typeface="+mn-ea"/>
          <a:cs typeface="+mn-cs"/>
        </a:defRPr>
      </a:lvl8pPr>
      <a:lvl9pPr marL="3265194" algn="l" defTabSz="408149"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6"/>
          <p:cNvSpPr>
            <a:spLocks/>
          </p:cNvSpPr>
          <p:nvPr/>
        </p:nvSpPr>
        <p:spPr bwMode="auto">
          <a:xfrm>
            <a:off x="2803922" y="80367"/>
            <a:ext cx="3543970" cy="4977743"/>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2</a:t>
            </a:r>
          </a:p>
          <a:p>
            <a:pPr algn="ctr">
              <a:defRPr/>
            </a:pPr>
            <a:r>
              <a:rPr lang="en-US" sz="1300">
                <a:solidFill>
                  <a:srgbClr val="464E55"/>
                </a:solidFill>
                <a:latin typeface="Arial" charset="0"/>
                <a:ea typeface="ＭＳ Ｐゴシック" pitchFamily="34" charset="-128"/>
                <a:cs typeface="+mn-cs"/>
                <a:sym typeface="Arial" charset="0"/>
              </a:rPr>
              <a:t>5.51”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8.53”,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17" name="Rectangle 10"/>
          <p:cNvSpPr>
            <a:spLocks/>
          </p:cNvSpPr>
          <p:nvPr/>
        </p:nvSpPr>
        <p:spPr bwMode="auto">
          <a:xfrm>
            <a:off x="125016" y="80367"/>
            <a:ext cx="2693417" cy="4977743"/>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4.36”,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12" name="Rectangle 3"/>
          <p:cNvSpPr>
            <a:spLocks/>
          </p:cNvSpPr>
          <p:nvPr/>
        </p:nvSpPr>
        <p:spPr bwMode="auto">
          <a:xfrm>
            <a:off x="6554391" y="86228"/>
            <a:ext cx="263426" cy="4971882"/>
          </a:xfrm>
          <a:prstGeom prst="rect">
            <a:avLst/>
          </a:prstGeom>
          <a:solidFill>
            <a:schemeClr val="accent3">
              <a:lumMod val="75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3" name="Rectangle 5"/>
          <p:cNvSpPr>
            <a:spLocks/>
          </p:cNvSpPr>
          <p:nvPr/>
        </p:nvSpPr>
        <p:spPr bwMode="auto">
          <a:xfrm>
            <a:off x="6393656" y="86228"/>
            <a:ext cx="112738" cy="4971882"/>
          </a:xfrm>
          <a:prstGeom prst="rect">
            <a:avLst/>
          </a:prstGeom>
          <a:solidFill>
            <a:schemeClr val="accent3">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8" name="Rectangle 5"/>
          <p:cNvSpPr>
            <a:spLocks/>
          </p:cNvSpPr>
          <p:nvPr/>
        </p:nvSpPr>
        <p:spPr bwMode="auto">
          <a:xfrm>
            <a:off x="6875860" y="80367"/>
            <a:ext cx="2148706" cy="4971883"/>
          </a:xfrm>
          <a:prstGeom prst="rect">
            <a:avLst/>
          </a:prstGeom>
          <a:solidFill>
            <a:schemeClr val="accent3">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pic>
        <p:nvPicPr>
          <p:cNvPr id="2055" name="Picture 10" descr="CI_Logo_Reverse_English_French.png"/>
          <p:cNvPicPr>
            <a:picLocks noChangeAspect="1"/>
          </p:cNvPicPr>
          <p:nvPr/>
        </p:nvPicPr>
        <p:blipFill>
          <a:blip r:embed="rId4"/>
          <a:srcRect/>
          <a:stretch>
            <a:fillRect/>
          </a:stretch>
        </p:blipFill>
        <p:spPr bwMode="auto">
          <a:xfrm>
            <a:off x="7083475" y="4460379"/>
            <a:ext cx="1782589" cy="42695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1" r:id="rId1"/>
    <p:sldLayoutId id="2147483907" r:id="rId2"/>
  </p:sldLayoutIdLst>
  <p:transition>
    <p:fade/>
  </p:transition>
  <p:txStyles>
    <p:titleStyle>
      <a:lvl1pPr algn="l" rtl="0" eaLnBrk="0" fontAlgn="base" hangingPunct="0">
        <a:spcBef>
          <a:spcPct val="0"/>
        </a:spcBef>
        <a:spcAft>
          <a:spcPct val="0"/>
        </a:spcAft>
        <a:defRPr sz="25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25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25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25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25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25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25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25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25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000">
          <a:solidFill>
            <a:srgbClr val="FFFFFF"/>
          </a:solidFill>
          <a:latin typeface="Arial" charset="0"/>
          <a:ea typeface="ＭＳ Ｐゴシック" pitchFamily="-109" charset="-128"/>
          <a:cs typeface="ＭＳ Ｐゴシック" pitchFamily="-109" charset="-128"/>
          <a:sym typeface="Arial" pitchFamily="34" charset="0"/>
        </a:defRPr>
      </a:lvl1pPr>
      <a:lvl2pPr marL="466350" indent="-179365" algn="l" rtl="0" eaLnBrk="0" fontAlgn="base" hangingPunct="0">
        <a:spcBef>
          <a:spcPct val="0"/>
        </a:spcBef>
        <a:spcAft>
          <a:spcPct val="0"/>
        </a:spcAft>
        <a:defRPr sz="1000">
          <a:solidFill>
            <a:srgbClr val="FFFFFF"/>
          </a:solidFill>
          <a:latin typeface="Arial" charset="0"/>
          <a:ea typeface="ＭＳ Ｐゴシック" pitchFamily="-107" charset="-128"/>
          <a:cs typeface="ＭＳ Ｐゴシック"/>
          <a:sym typeface="Arial" pitchFamily="34" charset="0"/>
        </a:defRPr>
      </a:lvl2pPr>
      <a:lvl3pPr marL="717461" indent="-143492" algn="l" rtl="0" eaLnBrk="0" fontAlgn="base" hangingPunct="0">
        <a:spcBef>
          <a:spcPct val="0"/>
        </a:spcBef>
        <a:spcAft>
          <a:spcPct val="0"/>
        </a:spcAft>
        <a:defRPr sz="1000">
          <a:solidFill>
            <a:srgbClr val="FFFFFF"/>
          </a:solidFill>
          <a:latin typeface="Arial" charset="0"/>
          <a:ea typeface="ＭＳ Ｐゴシック" pitchFamily="-107" charset="-128"/>
          <a:cs typeface="ＭＳ Ｐゴシック"/>
          <a:sym typeface="Arial" pitchFamily="34" charset="0"/>
        </a:defRPr>
      </a:lvl3pPr>
      <a:lvl4pPr marL="1004446" indent="-143492" algn="l" rtl="0" eaLnBrk="0" fontAlgn="base" hangingPunct="0">
        <a:spcBef>
          <a:spcPct val="0"/>
        </a:spcBef>
        <a:spcAft>
          <a:spcPct val="0"/>
        </a:spcAft>
        <a:defRPr sz="1000">
          <a:solidFill>
            <a:srgbClr val="FFFFFF"/>
          </a:solidFill>
          <a:latin typeface="Arial" charset="0"/>
          <a:ea typeface="ＭＳ Ｐゴシック" pitchFamily="-107" charset="-128"/>
          <a:cs typeface="ＭＳ Ｐゴシック"/>
          <a:sym typeface="Arial" pitchFamily="34" charset="0"/>
        </a:defRPr>
      </a:lvl4pPr>
      <a:lvl5pPr marL="1291430" indent="-143492" algn="l" rtl="0" eaLnBrk="0" fontAlgn="base" hangingPunct="0">
        <a:spcBef>
          <a:spcPct val="0"/>
        </a:spcBef>
        <a:spcAft>
          <a:spcPct val="0"/>
        </a:spcAft>
        <a:defRPr sz="1000">
          <a:solidFill>
            <a:srgbClr val="FFFFFF"/>
          </a:solidFill>
          <a:latin typeface="Arial" charset="0"/>
          <a:ea typeface="ＭＳ Ｐゴシック" pitchFamily="-107" charset="-128"/>
          <a:cs typeface="ＭＳ Ｐゴシック"/>
          <a:sym typeface="Arial" pitchFamily="34" charset="0"/>
        </a:defRPr>
      </a:lvl5pPr>
      <a:lvl6pPr marL="286984" algn="l" rtl="0" fontAlgn="base">
        <a:spcBef>
          <a:spcPct val="0"/>
        </a:spcBef>
        <a:spcAft>
          <a:spcPct val="0"/>
        </a:spcAft>
        <a:defRPr sz="1000">
          <a:solidFill>
            <a:srgbClr val="FFFFFF"/>
          </a:solidFill>
          <a:latin typeface="+mn-lt"/>
          <a:ea typeface="ＭＳ Ｐゴシック" pitchFamily="-107" charset="-128"/>
          <a:sym typeface="Helvetica Neue" pitchFamily="-107" charset="0"/>
        </a:defRPr>
      </a:lvl6pPr>
      <a:lvl7pPr marL="573969" algn="l" rtl="0" fontAlgn="base">
        <a:spcBef>
          <a:spcPct val="0"/>
        </a:spcBef>
        <a:spcAft>
          <a:spcPct val="0"/>
        </a:spcAft>
        <a:defRPr sz="1000">
          <a:solidFill>
            <a:srgbClr val="FFFFFF"/>
          </a:solidFill>
          <a:latin typeface="+mn-lt"/>
          <a:ea typeface="ＭＳ Ｐゴシック" pitchFamily="-107" charset="-128"/>
          <a:sym typeface="Helvetica Neue" pitchFamily="-107" charset="0"/>
        </a:defRPr>
      </a:lvl7pPr>
      <a:lvl8pPr marL="860953" algn="l" rtl="0" fontAlgn="base">
        <a:spcBef>
          <a:spcPct val="0"/>
        </a:spcBef>
        <a:spcAft>
          <a:spcPct val="0"/>
        </a:spcAft>
        <a:defRPr sz="1000">
          <a:solidFill>
            <a:srgbClr val="FFFFFF"/>
          </a:solidFill>
          <a:latin typeface="+mn-lt"/>
          <a:ea typeface="ＭＳ Ｐゴシック" pitchFamily="-107" charset="-128"/>
          <a:sym typeface="Helvetica Neue" pitchFamily="-107" charset="0"/>
        </a:defRPr>
      </a:lvl8pPr>
      <a:lvl9pPr marL="1147938" algn="l" rtl="0" fontAlgn="base">
        <a:spcBef>
          <a:spcPct val="0"/>
        </a:spcBef>
        <a:spcAft>
          <a:spcPct val="0"/>
        </a:spcAft>
        <a:defRPr sz="10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6"/>
          <p:cNvSpPr>
            <a:spLocks/>
          </p:cNvSpPr>
          <p:nvPr/>
        </p:nvSpPr>
        <p:spPr bwMode="auto">
          <a:xfrm>
            <a:off x="2803922" y="86228"/>
            <a:ext cx="3543970" cy="4971882"/>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2</a:t>
            </a:r>
          </a:p>
          <a:p>
            <a:pPr algn="ctr">
              <a:defRPr/>
            </a:pPr>
            <a:r>
              <a:rPr lang="en-US" sz="1300">
                <a:solidFill>
                  <a:srgbClr val="464E55"/>
                </a:solidFill>
                <a:latin typeface="Arial" charset="0"/>
                <a:ea typeface="ＭＳ Ｐゴシック" pitchFamily="34" charset="-128"/>
                <a:cs typeface="+mn-cs"/>
                <a:sym typeface="Arial" charset="0"/>
              </a:rPr>
              <a:t>5.51”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8.53”,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19" name="Rectangle 10"/>
          <p:cNvSpPr>
            <a:spLocks/>
          </p:cNvSpPr>
          <p:nvPr/>
        </p:nvSpPr>
        <p:spPr bwMode="auto">
          <a:xfrm>
            <a:off x="125016" y="87065"/>
            <a:ext cx="2693417" cy="4971045"/>
          </a:xfrm>
          <a:prstGeom prst="rect">
            <a:avLst/>
          </a:prstGeom>
          <a:solidFill>
            <a:schemeClr val="bg2">
              <a:lumMod val="90000"/>
            </a:schemeClr>
          </a:solidFill>
          <a:ln w="12700">
            <a:solidFill>
              <a:srgbClr val="FFFFFF"/>
            </a:solidFill>
            <a:miter lim="800000"/>
            <a:headEnd/>
            <a:tailEnd/>
          </a:ln>
        </p:spPr>
        <p:txBody>
          <a:bodyPr lIns="0" tIns="0" rIns="0" bIns="0" anchor="b"/>
          <a:lstStyle/>
          <a:p>
            <a:pPr algn="ctr">
              <a:defRPr/>
            </a:pPr>
            <a:endParaRPr lang="en-US" sz="1300">
              <a:solidFill>
                <a:srgbClr val="464E55"/>
              </a:solidFill>
              <a:latin typeface="Arial" charset="0"/>
              <a:ea typeface="ＭＳ Ｐゴシック" pitchFamily="34" charset="-128"/>
              <a:cs typeface="+mn-cs"/>
              <a:sym typeface="Arial" charset="0"/>
            </a:endParaRPr>
          </a:p>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4.36”,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13" name="Rectangle 3"/>
          <p:cNvSpPr>
            <a:spLocks/>
          </p:cNvSpPr>
          <p:nvPr/>
        </p:nvSpPr>
        <p:spPr bwMode="auto">
          <a:xfrm>
            <a:off x="6554391" y="86228"/>
            <a:ext cx="263426" cy="4971882"/>
          </a:xfrm>
          <a:prstGeom prst="rect">
            <a:avLst/>
          </a:prstGeom>
          <a:solidFill>
            <a:srgbClr val="DC7C2C"/>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4" name="Rectangle 5"/>
          <p:cNvSpPr>
            <a:spLocks/>
          </p:cNvSpPr>
          <p:nvPr/>
        </p:nvSpPr>
        <p:spPr bwMode="auto">
          <a:xfrm>
            <a:off x="6393656" y="86228"/>
            <a:ext cx="112738" cy="4971882"/>
          </a:xfrm>
          <a:prstGeom prst="rect">
            <a:avLst/>
          </a:prstGeom>
          <a:solidFill>
            <a:schemeClr val="accent1">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8" name="Rectangle 5"/>
          <p:cNvSpPr>
            <a:spLocks/>
          </p:cNvSpPr>
          <p:nvPr/>
        </p:nvSpPr>
        <p:spPr bwMode="auto">
          <a:xfrm>
            <a:off x="6875860" y="80367"/>
            <a:ext cx="2148706" cy="4971883"/>
          </a:xfrm>
          <a:prstGeom prst="rect">
            <a:avLst/>
          </a:prstGeom>
          <a:solidFill>
            <a:schemeClr val="accent1">
              <a:lumMod val="75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pic>
        <p:nvPicPr>
          <p:cNvPr id="3079" name="Picture 10" descr="CI_Logo_Reverse_English_French.png"/>
          <p:cNvPicPr>
            <a:picLocks noChangeAspect="1"/>
          </p:cNvPicPr>
          <p:nvPr/>
        </p:nvPicPr>
        <p:blipFill>
          <a:blip r:embed="rId4"/>
          <a:srcRect/>
          <a:stretch>
            <a:fillRect/>
          </a:stretch>
        </p:blipFill>
        <p:spPr bwMode="auto">
          <a:xfrm>
            <a:off x="7083475" y="4460379"/>
            <a:ext cx="1782589" cy="42695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2" r:id="rId1"/>
    <p:sldLayoutId id="2147483901" r:id="rId2"/>
  </p:sldLayoutIdLst>
  <p:transition>
    <p:fade/>
  </p:transition>
  <p:txStyles>
    <p:titleStyle>
      <a:lvl1pPr algn="ctr" rtl="0" eaLnBrk="0" fontAlgn="base" hangingPunct="0">
        <a:spcBef>
          <a:spcPct val="0"/>
        </a:spcBef>
        <a:spcAft>
          <a:spcPct val="0"/>
        </a:spcAft>
        <a:defRPr sz="2800" kern="12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2800">
          <a:solidFill>
            <a:schemeClr val="tx1"/>
          </a:solidFill>
          <a:latin typeface="Calibri" pitchFamily="34" charset="0"/>
          <a:ea typeface="ＭＳ Ｐゴシック" pitchFamily="-111" charset="-128"/>
          <a:cs typeface="ＭＳ Ｐゴシック" pitchFamily="-111" charset="-128"/>
        </a:defRPr>
      </a:lvl5pPr>
      <a:lvl6pPr marL="286984" algn="ctr" rtl="0" fontAlgn="base">
        <a:spcBef>
          <a:spcPct val="0"/>
        </a:spcBef>
        <a:spcAft>
          <a:spcPct val="0"/>
        </a:spcAft>
        <a:defRPr sz="2800">
          <a:solidFill>
            <a:schemeClr val="tx1"/>
          </a:solidFill>
          <a:latin typeface="Calibri" pitchFamily="34" charset="0"/>
        </a:defRPr>
      </a:lvl6pPr>
      <a:lvl7pPr marL="573969" algn="ctr" rtl="0" fontAlgn="base">
        <a:spcBef>
          <a:spcPct val="0"/>
        </a:spcBef>
        <a:spcAft>
          <a:spcPct val="0"/>
        </a:spcAft>
        <a:defRPr sz="2800">
          <a:solidFill>
            <a:schemeClr val="tx1"/>
          </a:solidFill>
          <a:latin typeface="Calibri" pitchFamily="34" charset="0"/>
        </a:defRPr>
      </a:lvl7pPr>
      <a:lvl8pPr marL="860953" algn="ctr" rtl="0" fontAlgn="base">
        <a:spcBef>
          <a:spcPct val="0"/>
        </a:spcBef>
        <a:spcAft>
          <a:spcPct val="0"/>
        </a:spcAft>
        <a:defRPr sz="2800">
          <a:solidFill>
            <a:schemeClr val="tx1"/>
          </a:solidFill>
          <a:latin typeface="Calibri" pitchFamily="34" charset="0"/>
        </a:defRPr>
      </a:lvl8pPr>
      <a:lvl9pPr marL="1147938" algn="ctr" rtl="0" fontAlgn="base">
        <a:spcBef>
          <a:spcPct val="0"/>
        </a:spcBef>
        <a:spcAft>
          <a:spcPct val="0"/>
        </a:spcAft>
        <a:defRPr sz="2800">
          <a:solidFill>
            <a:schemeClr val="tx1"/>
          </a:solidFill>
          <a:latin typeface="Calibri" pitchFamily="34" charset="0"/>
        </a:defRPr>
      </a:lvl9pPr>
    </p:titleStyle>
    <p:bodyStyle>
      <a:lvl1pPr marL="215238" indent="-215238"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ＭＳ Ｐゴシック" pitchFamily="-111" charset="-128"/>
        </a:defRPr>
      </a:lvl1pPr>
      <a:lvl2pPr marL="466350" indent="-179365" algn="l"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pitchFamily="-111" charset="-128"/>
          <a:cs typeface="ＭＳ Ｐゴシック"/>
        </a:defRPr>
      </a:lvl2pPr>
      <a:lvl3pPr marL="717461" indent="-143492" algn="l"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111" charset="-128"/>
          <a:cs typeface="ＭＳ Ｐゴシック"/>
        </a:defRPr>
      </a:lvl3pPr>
      <a:lvl4pPr marL="1004446" indent="-143492" algn="l" rtl="0" eaLnBrk="0" fontAlgn="base" hangingPunct="0">
        <a:spcBef>
          <a:spcPct val="20000"/>
        </a:spcBef>
        <a:spcAft>
          <a:spcPct val="0"/>
        </a:spcAft>
        <a:buFont typeface="Arial" pitchFamily="34" charset="0"/>
        <a:buChar char="–"/>
        <a:defRPr sz="1300" kern="1200">
          <a:solidFill>
            <a:schemeClr val="tx1"/>
          </a:solidFill>
          <a:latin typeface="+mn-lt"/>
          <a:ea typeface="ＭＳ Ｐゴシック" pitchFamily="-111" charset="-128"/>
          <a:cs typeface="ＭＳ Ｐゴシック"/>
        </a:defRPr>
      </a:lvl4pPr>
      <a:lvl5pPr marL="1291430" indent="-143492" algn="l" rtl="0" eaLnBrk="0" fontAlgn="base" hangingPunct="0">
        <a:spcBef>
          <a:spcPct val="20000"/>
        </a:spcBef>
        <a:spcAft>
          <a:spcPct val="0"/>
        </a:spcAft>
        <a:buFont typeface="Arial" pitchFamily="34" charset="0"/>
        <a:buChar char="»"/>
        <a:defRPr sz="1300" kern="1200">
          <a:solidFill>
            <a:schemeClr val="tx1"/>
          </a:solidFill>
          <a:latin typeface="+mn-lt"/>
          <a:ea typeface="ＭＳ Ｐゴシック" pitchFamily="-111" charset="-128"/>
          <a:cs typeface="ＭＳ Ｐゴシック"/>
        </a:defRPr>
      </a:lvl5pPr>
      <a:lvl6pPr marL="1578414"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865399"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152383"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439368" indent="-143492" algn="l" defTabSz="57396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573969" rtl="0" eaLnBrk="1" latinLnBrk="0" hangingPunct="1">
        <a:defRPr sz="1100" kern="1200">
          <a:solidFill>
            <a:schemeClr val="tx1"/>
          </a:solidFill>
          <a:latin typeface="+mn-lt"/>
          <a:ea typeface="+mn-ea"/>
          <a:cs typeface="+mn-cs"/>
        </a:defRPr>
      </a:lvl1pPr>
      <a:lvl2pPr marL="286984" algn="l" defTabSz="573969" rtl="0" eaLnBrk="1" latinLnBrk="0" hangingPunct="1">
        <a:defRPr sz="1100" kern="1200">
          <a:solidFill>
            <a:schemeClr val="tx1"/>
          </a:solidFill>
          <a:latin typeface="+mn-lt"/>
          <a:ea typeface="+mn-ea"/>
          <a:cs typeface="+mn-cs"/>
        </a:defRPr>
      </a:lvl2pPr>
      <a:lvl3pPr marL="573969" algn="l" defTabSz="573969" rtl="0" eaLnBrk="1" latinLnBrk="0" hangingPunct="1">
        <a:defRPr sz="1100" kern="1200">
          <a:solidFill>
            <a:schemeClr val="tx1"/>
          </a:solidFill>
          <a:latin typeface="+mn-lt"/>
          <a:ea typeface="+mn-ea"/>
          <a:cs typeface="+mn-cs"/>
        </a:defRPr>
      </a:lvl3pPr>
      <a:lvl4pPr marL="860953" algn="l" defTabSz="573969" rtl="0" eaLnBrk="1" latinLnBrk="0" hangingPunct="1">
        <a:defRPr sz="1100" kern="1200">
          <a:solidFill>
            <a:schemeClr val="tx1"/>
          </a:solidFill>
          <a:latin typeface="+mn-lt"/>
          <a:ea typeface="+mn-ea"/>
          <a:cs typeface="+mn-cs"/>
        </a:defRPr>
      </a:lvl4pPr>
      <a:lvl5pPr marL="1147938" algn="l" defTabSz="573969" rtl="0" eaLnBrk="1" latinLnBrk="0" hangingPunct="1">
        <a:defRPr sz="1100" kern="1200">
          <a:solidFill>
            <a:schemeClr val="tx1"/>
          </a:solidFill>
          <a:latin typeface="+mn-lt"/>
          <a:ea typeface="+mn-ea"/>
          <a:cs typeface="+mn-cs"/>
        </a:defRPr>
      </a:lvl5pPr>
      <a:lvl6pPr marL="1434922" algn="l" defTabSz="573969" rtl="0" eaLnBrk="1" latinLnBrk="0" hangingPunct="1">
        <a:defRPr sz="1100" kern="1200">
          <a:solidFill>
            <a:schemeClr val="tx1"/>
          </a:solidFill>
          <a:latin typeface="+mn-lt"/>
          <a:ea typeface="+mn-ea"/>
          <a:cs typeface="+mn-cs"/>
        </a:defRPr>
      </a:lvl6pPr>
      <a:lvl7pPr marL="1721907" algn="l" defTabSz="573969" rtl="0" eaLnBrk="1" latinLnBrk="0" hangingPunct="1">
        <a:defRPr sz="1100" kern="1200">
          <a:solidFill>
            <a:schemeClr val="tx1"/>
          </a:solidFill>
          <a:latin typeface="+mn-lt"/>
          <a:ea typeface="+mn-ea"/>
          <a:cs typeface="+mn-cs"/>
        </a:defRPr>
      </a:lvl7pPr>
      <a:lvl8pPr marL="2008891" algn="l" defTabSz="573969" rtl="0" eaLnBrk="1" latinLnBrk="0" hangingPunct="1">
        <a:defRPr sz="1100" kern="1200">
          <a:solidFill>
            <a:schemeClr val="tx1"/>
          </a:solidFill>
          <a:latin typeface="+mn-lt"/>
          <a:ea typeface="+mn-ea"/>
          <a:cs typeface="+mn-cs"/>
        </a:defRPr>
      </a:lvl8pPr>
      <a:lvl9pPr marL="2295876" algn="l" defTabSz="573969" rtl="0" eaLnBrk="1" latinLnBrk="0" hangingPunct="1">
        <a:defRPr sz="1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5"/>
          <p:cNvSpPr>
            <a:spLocks/>
          </p:cNvSpPr>
          <p:nvPr/>
        </p:nvSpPr>
        <p:spPr bwMode="auto">
          <a:xfrm>
            <a:off x="2857500" y="86228"/>
            <a:ext cx="112738" cy="4971882"/>
          </a:xfrm>
          <a:prstGeom prst="rect">
            <a:avLst/>
          </a:prstGeom>
          <a:solidFill>
            <a:schemeClr val="accent1">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0" name="Rectangle 5"/>
          <p:cNvSpPr>
            <a:spLocks/>
          </p:cNvSpPr>
          <p:nvPr/>
        </p:nvSpPr>
        <p:spPr bwMode="auto">
          <a:xfrm>
            <a:off x="3018235" y="80367"/>
            <a:ext cx="6006331" cy="4971883"/>
          </a:xfrm>
          <a:prstGeom prst="rect">
            <a:avLst/>
          </a:prstGeom>
          <a:solidFill>
            <a:schemeClr val="accent1">
              <a:lumMod val="75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1" name="Rectangle 10"/>
          <p:cNvSpPr>
            <a:spLocks/>
          </p:cNvSpPr>
          <p:nvPr/>
        </p:nvSpPr>
        <p:spPr bwMode="auto">
          <a:xfrm>
            <a:off x="125016" y="87065"/>
            <a:ext cx="2693417" cy="4971045"/>
          </a:xfrm>
          <a:prstGeom prst="rect">
            <a:avLst/>
          </a:prstGeom>
          <a:solidFill>
            <a:schemeClr val="bg2">
              <a:lumMod val="90000"/>
            </a:schemeClr>
          </a:solidFill>
          <a:ln w="12700">
            <a:noFill/>
            <a:miter lim="800000"/>
            <a:headEnd/>
            <a:tailEnd/>
          </a:ln>
        </p:spPr>
        <p:txBody>
          <a:bodyPr lIns="0" tIns="0" rIns="0" bIns="0" anchor="b"/>
          <a:lstStyle/>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8.74”, y: .18”</a:t>
            </a:r>
          </a:p>
          <a:p>
            <a:pPr algn="ctr">
              <a:defRPr/>
            </a:pPr>
            <a:endParaRPr lang="en-US" sz="1300">
              <a:solidFill>
                <a:srgbClr val="464E55"/>
              </a:solidFill>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3" r:id="rId1"/>
    <p:sldLayoutId id="2147483895" r:id="rId2"/>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30" name="Rectangle 10"/>
          <p:cNvSpPr>
            <a:spLocks/>
          </p:cNvSpPr>
          <p:nvPr/>
        </p:nvSpPr>
        <p:spPr bwMode="auto">
          <a:xfrm>
            <a:off x="125016" y="87065"/>
            <a:ext cx="2693417" cy="4971045"/>
          </a:xfrm>
          <a:prstGeom prst="rect">
            <a:avLst/>
          </a:prstGeom>
          <a:solidFill>
            <a:schemeClr val="bg2">
              <a:lumMod val="90000"/>
            </a:schemeClr>
          </a:solidFill>
          <a:ln w="12700">
            <a:noFill/>
            <a:miter lim="800000"/>
            <a:headEnd/>
            <a:tailEnd/>
          </a:ln>
        </p:spPr>
        <p:txBody>
          <a:bodyPr lIns="0" tIns="0" rIns="0" bIns="0" anchor="b"/>
          <a:lstStyle/>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8.74”, y: .18”</a:t>
            </a:r>
          </a:p>
          <a:p>
            <a:pPr algn="ctr">
              <a:defRPr/>
            </a:pPr>
            <a:endParaRPr lang="en-US" sz="1300">
              <a:solidFill>
                <a:srgbClr val="464E55"/>
              </a:solidFill>
              <a:latin typeface="Arial" charset="0"/>
              <a:ea typeface="ＭＳ Ｐゴシック" pitchFamily="34" charset="-128"/>
              <a:cs typeface="+mn-cs"/>
              <a:sym typeface="Arial" charset="0"/>
            </a:endParaRPr>
          </a:p>
        </p:txBody>
      </p:sp>
      <p:sp>
        <p:nvSpPr>
          <p:cNvPr id="12" name="Rectangle 5"/>
          <p:cNvSpPr>
            <a:spLocks/>
          </p:cNvSpPr>
          <p:nvPr/>
        </p:nvSpPr>
        <p:spPr bwMode="auto">
          <a:xfrm>
            <a:off x="3018235" y="80367"/>
            <a:ext cx="6006331" cy="4971883"/>
          </a:xfrm>
          <a:prstGeom prst="rect">
            <a:avLst/>
          </a:prstGeom>
          <a:solidFill>
            <a:schemeClr val="accent4">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3" name="Rectangle 5"/>
          <p:cNvSpPr>
            <a:spLocks/>
          </p:cNvSpPr>
          <p:nvPr/>
        </p:nvSpPr>
        <p:spPr bwMode="auto">
          <a:xfrm>
            <a:off x="2857500" y="86228"/>
            <a:ext cx="112738" cy="4971882"/>
          </a:xfrm>
          <a:prstGeom prst="rect">
            <a:avLst/>
          </a:prstGeom>
          <a:solidFill>
            <a:srgbClr val="4B871C"/>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4"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5"/>
          <p:cNvSpPr>
            <a:spLocks/>
          </p:cNvSpPr>
          <p:nvPr/>
        </p:nvSpPr>
        <p:spPr bwMode="auto">
          <a:xfrm>
            <a:off x="2857500" y="86228"/>
            <a:ext cx="112738" cy="4971882"/>
          </a:xfrm>
          <a:prstGeom prst="rect">
            <a:avLst/>
          </a:prstGeom>
          <a:solidFill>
            <a:schemeClr val="accent3">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9" name="Rectangle 5"/>
          <p:cNvSpPr>
            <a:spLocks/>
          </p:cNvSpPr>
          <p:nvPr/>
        </p:nvSpPr>
        <p:spPr bwMode="auto">
          <a:xfrm>
            <a:off x="3018235" y="80367"/>
            <a:ext cx="6006331" cy="4971883"/>
          </a:xfrm>
          <a:prstGeom prst="rect">
            <a:avLst/>
          </a:prstGeom>
          <a:solidFill>
            <a:schemeClr val="accent3">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10" name="Rectangle 10"/>
          <p:cNvSpPr>
            <a:spLocks/>
          </p:cNvSpPr>
          <p:nvPr/>
        </p:nvSpPr>
        <p:spPr bwMode="auto">
          <a:xfrm>
            <a:off x="125016" y="87065"/>
            <a:ext cx="2693417" cy="4971045"/>
          </a:xfrm>
          <a:prstGeom prst="rect">
            <a:avLst/>
          </a:prstGeom>
          <a:solidFill>
            <a:schemeClr val="bg2">
              <a:lumMod val="90000"/>
            </a:schemeClr>
          </a:solidFill>
          <a:ln w="12700">
            <a:noFill/>
            <a:miter lim="800000"/>
            <a:headEnd/>
            <a:tailEnd/>
          </a:ln>
        </p:spPr>
        <p:txBody>
          <a:bodyPr lIns="0" tIns="0" rIns="0" bIns="0" anchor="b"/>
          <a:lstStyle/>
          <a:p>
            <a:pPr algn="ctr">
              <a:defRPr/>
            </a:pPr>
            <a:r>
              <a:rPr lang="en-US" sz="1300">
                <a:solidFill>
                  <a:srgbClr val="464E55"/>
                </a:solidFill>
                <a:latin typeface="Arial" charset="0"/>
                <a:ea typeface="ＭＳ Ｐゴシック" pitchFamily="34" charset="-128"/>
                <a:cs typeface="+mn-cs"/>
                <a:sym typeface="Arial" charset="0"/>
              </a:rPr>
              <a:t>Photo 1</a:t>
            </a:r>
          </a:p>
          <a:p>
            <a:pPr algn="ctr">
              <a:defRPr/>
            </a:pPr>
            <a:r>
              <a:rPr lang="en-US" sz="1300">
                <a:solidFill>
                  <a:srgbClr val="464E55"/>
                </a:solidFill>
                <a:latin typeface="Arial" charset="0"/>
                <a:ea typeface="ＭＳ Ｐゴシック" pitchFamily="34" charset="-128"/>
                <a:cs typeface="+mn-cs"/>
                <a:sym typeface="Arial" charset="0"/>
              </a:rPr>
              <a:t>4.2” x 10.31”</a:t>
            </a:r>
          </a:p>
          <a:p>
            <a:pPr algn="ctr">
              <a:defRPr/>
            </a:pPr>
            <a:r>
              <a:rPr lang="en-US" sz="1300">
                <a:solidFill>
                  <a:srgbClr val="464E55"/>
                </a:solidFill>
                <a:latin typeface="Arial" charset="0"/>
                <a:ea typeface="ＭＳ Ｐゴシック" pitchFamily="34" charset="-128"/>
                <a:cs typeface="+mn-cs"/>
                <a:sym typeface="Arial" charset="0"/>
              </a:rPr>
              <a:t>Position</a:t>
            </a:r>
          </a:p>
          <a:p>
            <a:pPr algn="ctr">
              <a:defRPr/>
            </a:pPr>
            <a:r>
              <a:rPr lang="en-US" sz="1300">
                <a:solidFill>
                  <a:srgbClr val="464E55"/>
                </a:solidFill>
                <a:latin typeface="Arial" charset="0"/>
                <a:ea typeface="ＭＳ Ｐゴシック" pitchFamily="34" charset="-128"/>
                <a:cs typeface="+mn-cs"/>
                <a:sym typeface="Arial" charset="0"/>
              </a:rPr>
              <a:t>x: 8.74”, y: .18”</a:t>
            </a:r>
          </a:p>
          <a:p>
            <a:pPr algn="ctr">
              <a:defRPr/>
            </a:pPr>
            <a:endParaRPr lang="en-US" sz="1300">
              <a:solidFill>
                <a:srgbClr val="464E55"/>
              </a:solidFill>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5"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p:cNvSpPr>
          <p:nvPr/>
        </p:nvSpPr>
        <p:spPr bwMode="auto">
          <a:xfrm>
            <a:off x="125015" y="86228"/>
            <a:ext cx="112738" cy="4971882"/>
          </a:xfrm>
          <a:prstGeom prst="rect">
            <a:avLst/>
          </a:prstGeom>
          <a:solidFill>
            <a:schemeClr val="accent1">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7" name="Rectangle 5"/>
          <p:cNvSpPr>
            <a:spLocks/>
          </p:cNvSpPr>
          <p:nvPr/>
        </p:nvSpPr>
        <p:spPr bwMode="auto">
          <a:xfrm>
            <a:off x="285750" y="80367"/>
            <a:ext cx="8738816" cy="4971883"/>
          </a:xfrm>
          <a:prstGeom prst="rect">
            <a:avLst/>
          </a:prstGeom>
          <a:solidFill>
            <a:schemeClr val="accent1">
              <a:lumMod val="75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6"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p:cNvSpPr>
          <p:nvPr/>
        </p:nvSpPr>
        <p:spPr bwMode="auto">
          <a:xfrm>
            <a:off x="285750" y="80367"/>
            <a:ext cx="8738816" cy="4971883"/>
          </a:xfrm>
          <a:prstGeom prst="rect">
            <a:avLst/>
          </a:prstGeom>
          <a:solidFill>
            <a:schemeClr val="accent4">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7" name="Rectangle 5"/>
          <p:cNvSpPr>
            <a:spLocks/>
          </p:cNvSpPr>
          <p:nvPr/>
        </p:nvSpPr>
        <p:spPr bwMode="auto">
          <a:xfrm>
            <a:off x="125015" y="86228"/>
            <a:ext cx="112738" cy="4971882"/>
          </a:xfrm>
          <a:prstGeom prst="rect">
            <a:avLst/>
          </a:prstGeom>
          <a:solidFill>
            <a:srgbClr val="4B871C"/>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7"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p:cNvSpPr>
          <p:nvPr/>
        </p:nvSpPr>
        <p:spPr bwMode="auto">
          <a:xfrm>
            <a:off x="125015" y="86228"/>
            <a:ext cx="112738" cy="4971882"/>
          </a:xfrm>
          <a:prstGeom prst="rect">
            <a:avLst/>
          </a:prstGeom>
          <a:solidFill>
            <a:schemeClr val="accent3">
              <a:lumMod val="60000"/>
              <a:lumOff val="4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
        <p:nvSpPr>
          <p:cNvPr id="7" name="Rectangle 5"/>
          <p:cNvSpPr>
            <a:spLocks/>
          </p:cNvSpPr>
          <p:nvPr/>
        </p:nvSpPr>
        <p:spPr bwMode="auto">
          <a:xfrm>
            <a:off x="285750" y="80367"/>
            <a:ext cx="8738816" cy="4971883"/>
          </a:xfrm>
          <a:prstGeom prst="rect">
            <a:avLst/>
          </a:prstGeom>
          <a:solidFill>
            <a:schemeClr val="accent3">
              <a:lumMod val="50000"/>
            </a:schemeClr>
          </a:solidFill>
          <a:ln w="25400">
            <a:noFill/>
            <a:miter lim="800000"/>
            <a:headEnd/>
            <a:tailEnd/>
          </a:ln>
        </p:spPr>
        <p:txBody>
          <a:bodyPr lIns="0" tIns="0" rIns="0" bIns="0"/>
          <a:lstStyle/>
          <a:p>
            <a:pPr algn="ctr">
              <a:defRPr/>
            </a:pPr>
            <a:endParaRPr lang="en-US">
              <a:latin typeface="Arial" charset="0"/>
              <a:ea typeface="ＭＳ Ｐゴシック" pitchFamily="34" charset="-128"/>
              <a:cs typeface="+mn-cs"/>
              <a:sym typeface="Arial" charset="0"/>
            </a:endParaRPr>
          </a:p>
        </p:txBody>
      </p:sp>
    </p:spTree>
  </p:cSld>
  <p:clrMap bg1="lt1" tx1="dk1" bg2="lt2" tx2="dk2" accent1="accent1" accent2="accent2" accent3="accent3" accent4="accent4" accent5="accent5" accent6="accent6" hlink="hlink" folHlink="folHlink"/>
  <p:sldLayoutIdLst>
    <p:sldLayoutId id="2147483888" r:id="rId1"/>
  </p:sldLayoutIdLst>
  <p:transition>
    <p:fade/>
  </p:transition>
  <p:txStyles>
    <p:titleStyle>
      <a:lvl1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1pPr>
      <a:lvl2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2pPr>
      <a:lvl3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3pPr>
      <a:lvl4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4pPr>
      <a:lvl5pPr algn="l" rtl="0" eaLnBrk="0" fontAlgn="base" hangingPunct="0">
        <a:spcBef>
          <a:spcPct val="0"/>
        </a:spcBef>
        <a:spcAft>
          <a:spcPct val="0"/>
        </a:spcAft>
        <a:defRPr sz="3600">
          <a:solidFill>
            <a:srgbClr val="FFFFFF"/>
          </a:solidFill>
          <a:latin typeface="Arial" charset="0"/>
          <a:ea typeface="ＭＳ Ｐゴシック" pitchFamily="-109" charset="-128"/>
          <a:cs typeface="ＭＳ Ｐゴシック" pitchFamily="-109" charset="-128"/>
          <a:sym typeface="Arial" pitchFamily="34" charset="0"/>
        </a:defRPr>
      </a:lvl5pPr>
      <a:lvl6pPr marL="286984" algn="l" rtl="0" fontAlgn="base">
        <a:spcBef>
          <a:spcPct val="0"/>
        </a:spcBef>
        <a:spcAft>
          <a:spcPct val="0"/>
        </a:spcAft>
        <a:defRPr sz="3600">
          <a:solidFill>
            <a:srgbClr val="FFFFFF"/>
          </a:solidFill>
          <a:latin typeface="Helvetica Neue Light" pitchFamily="-107" charset="0"/>
          <a:sym typeface="Helvetica Neue Light" pitchFamily="-107" charset="0"/>
        </a:defRPr>
      </a:lvl6pPr>
      <a:lvl7pPr marL="573969" algn="l" rtl="0" fontAlgn="base">
        <a:spcBef>
          <a:spcPct val="0"/>
        </a:spcBef>
        <a:spcAft>
          <a:spcPct val="0"/>
        </a:spcAft>
        <a:defRPr sz="3600">
          <a:solidFill>
            <a:srgbClr val="FFFFFF"/>
          </a:solidFill>
          <a:latin typeface="Helvetica Neue Light" pitchFamily="-107" charset="0"/>
          <a:sym typeface="Helvetica Neue Light" pitchFamily="-107" charset="0"/>
        </a:defRPr>
      </a:lvl7pPr>
      <a:lvl8pPr marL="860953" algn="l" rtl="0" fontAlgn="base">
        <a:spcBef>
          <a:spcPct val="0"/>
        </a:spcBef>
        <a:spcAft>
          <a:spcPct val="0"/>
        </a:spcAft>
        <a:defRPr sz="3600">
          <a:solidFill>
            <a:srgbClr val="FFFFFF"/>
          </a:solidFill>
          <a:latin typeface="Helvetica Neue Light" pitchFamily="-107" charset="0"/>
          <a:sym typeface="Helvetica Neue Light" pitchFamily="-107" charset="0"/>
        </a:defRPr>
      </a:lvl8pPr>
      <a:lvl9pPr marL="1147938" algn="l" rtl="0" fontAlgn="base">
        <a:spcBef>
          <a:spcPct val="0"/>
        </a:spcBef>
        <a:spcAft>
          <a:spcPct val="0"/>
        </a:spcAft>
        <a:defRPr sz="3600">
          <a:solidFill>
            <a:srgbClr val="FFFFFF"/>
          </a:solidFill>
          <a:latin typeface="Helvetica Neue Light" pitchFamily="-107" charset="0"/>
          <a:sym typeface="Helvetica Neue Light" pitchFamily="-107" charset="0"/>
        </a:defRPr>
      </a:lvl9pPr>
    </p:titleStyle>
    <p:bodyStyle>
      <a:lvl1pPr marL="215238" indent="-215238" algn="l" rtl="0" eaLnBrk="0" fontAlgn="base" hangingPunct="0">
        <a:spcBef>
          <a:spcPct val="0"/>
        </a:spcBef>
        <a:spcAft>
          <a:spcPct val="0"/>
        </a:spcAft>
        <a:defRPr sz="1800">
          <a:solidFill>
            <a:srgbClr val="FFFFFF"/>
          </a:solidFill>
          <a:latin typeface="Arial" charset="0"/>
          <a:ea typeface="ＭＳ Ｐゴシック" pitchFamily="-109" charset="-128"/>
          <a:cs typeface="ＭＳ Ｐゴシック" pitchFamily="-109" charset="-128"/>
          <a:sym typeface="Arial" pitchFamily="34" charset="0"/>
        </a:defRPr>
      </a:lvl1pPr>
      <a:lvl2pPr marL="143492"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2pPr>
      <a:lvl3pPr marL="263069"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3pPr>
      <a:lvl4pPr marL="406561"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4pPr>
      <a:lvl5pPr marL="550054" indent="-143492" algn="l" rtl="0" eaLnBrk="0" fontAlgn="base" hangingPunct="0">
        <a:spcBef>
          <a:spcPct val="0"/>
        </a:spcBef>
        <a:spcAft>
          <a:spcPct val="0"/>
        </a:spcAft>
        <a:buSzPct val="46000"/>
        <a:buChar char="•"/>
        <a:defRPr sz="1300">
          <a:solidFill>
            <a:srgbClr val="FFFFFF"/>
          </a:solidFill>
          <a:latin typeface="Arial" charset="0"/>
          <a:ea typeface="ＭＳ Ｐゴシック" pitchFamily="-107" charset="-128"/>
          <a:cs typeface="ＭＳ Ｐゴシック"/>
          <a:sym typeface="Arial" pitchFamily="34" charset="0"/>
        </a:defRPr>
      </a:lvl5pPr>
      <a:lvl6pPr marL="837038"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6pPr>
      <a:lvl7pPr marL="1124022"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7pPr>
      <a:lvl8pPr marL="1411007"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8pPr>
      <a:lvl9pPr marL="1697991" indent="-143492" algn="l" rtl="0" fontAlgn="base">
        <a:spcBef>
          <a:spcPct val="0"/>
        </a:spcBef>
        <a:spcAft>
          <a:spcPct val="0"/>
        </a:spcAft>
        <a:buSzPct val="46000"/>
        <a:buChar char="•"/>
        <a:defRPr sz="1300">
          <a:solidFill>
            <a:srgbClr val="FFFFFF"/>
          </a:solidFill>
          <a:latin typeface="+mn-lt"/>
          <a:ea typeface="ＭＳ Ｐゴシック" pitchFamily="-107" charset="-128"/>
          <a:sym typeface="Helvetica Neue" pitchFamily="-107" charset="0"/>
        </a:defRPr>
      </a:lvl9pPr>
    </p:bodyStyle>
    <p:otherStyle>
      <a:defPPr>
        <a:defRPr lang="en-US"/>
      </a:defPPr>
      <a:lvl1pPr marL="0" algn="l" defTabSz="286984" rtl="0" eaLnBrk="1" latinLnBrk="0" hangingPunct="1">
        <a:defRPr sz="1100" kern="1200">
          <a:solidFill>
            <a:schemeClr val="tx1"/>
          </a:solidFill>
          <a:latin typeface="+mn-lt"/>
          <a:ea typeface="+mn-ea"/>
          <a:cs typeface="+mn-cs"/>
        </a:defRPr>
      </a:lvl1pPr>
      <a:lvl2pPr marL="286984" algn="l" defTabSz="286984" rtl="0" eaLnBrk="1" latinLnBrk="0" hangingPunct="1">
        <a:defRPr sz="1100" kern="1200">
          <a:solidFill>
            <a:schemeClr val="tx1"/>
          </a:solidFill>
          <a:latin typeface="+mn-lt"/>
          <a:ea typeface="+mn-ea"/>
          <a:cs typeface="+mn-cs"/>
        </a:defRPr>
      </a:lvl2pPr>
      <a:lvl3pPr marL="573969" algn="l" defTabSz="286984" rtl="0" eaLnBrk="1" latinLnBrk="0" hangingPunct="1">
        <a:defRPr sz="1100" kern="1200">
          <a:solidFill>
            <a:schemeClr val="tx1"/>
          </a:solidFill>
          <a:latin typeface="+mn-lt"/>
          <a:ea typeface="+mn-ea"/>
          <a:cs typeface="+mn-cs"/>
        </a:defRPr>
      </a:lvl3pPr>
      <a:lvl4pPr marL="860953" algn="l" defTabSz="286984" rtl="0" eaLnBrk="1" latinLnBrk="0" hangingPunct="1">
        <a:defRPr sz="1100" kern="1200">
          <a:solidFill>
            <a:schemeClr val="tx1"/>
          </a:solidFill>
          <a:latin typeface="+mn-lt"/>
          <a:ea typeface="+mn-ea"/>
          <a:cs typeface="+mn-cs"/>
        </a:defRPr>
      </a:lvl4pPr>
      <a:lvl5pPr marL="1147938" algn="l" defTabSz="286984" rtl="0" eaLnBrk="1" latinLnBrk="0" hangingPunct="1">
        <a:defRPr sz="1100" kern="1200">
          <a:solidFill>
            <a:schemeClr val="tx1"/>
          </a:solidFill>
          <a:latin typeface="+mn-lt"/>
          <a:ea typeface="+mn-ea"/>
          <a:cs typeface="+mn-cs"/>
        </a:defRPr>
      </a:lvl5pPr>
      <a:lvl6pPr marL="1434922" algn="l" defTabSz="286984" rtl="0" eaLnBrk="1" latinLnBrk="0" hangingPunct="1">
        <a:defRPr sz="1100" kern="1200">
          <a:solidFill>
            <a:schemeClr val="tx1"/>
          </a:solidFill>
          <a:latin typeface="+mn-lt"/>
          <a:ea typeface="+mn-ea"/>
          <a:cs typeface="+mn-cs"/>
        </a:defRPr>
      </a:lvl6pPr>
      <a:lvl7pPr marL="1721907" algn="l" defTabSz="286984" rtl="0" eaLnBrk="1" latinLnBrk="0" hangingPunct="1">
        <a:defRPr sz="1100" kern="1200">
          <a:solidFill>
            <a:schemeClr val="tx1"/>
          </a:solidFill>
          <a:latin typeface="+mn-lt"/>
          <a:ea typeface="+mn-ea"/>
          <a:cs typeface="+mn-cs"/>
        </a:defRPr>
      </a:lvl7pPr>
      <a:lvl8pPr marL="2008891" algn="l" defTabSz="286984" rtl="0" eaLnBrk="1" latinLnBrk="0" hangingPunct="1">
        <a:defRPr sz="1100" kern="1200">
          <a:solidFill>
            <a:schemeClr val="tx1"/>
          </a:solidFill>
          <a:latin typeface="+mn-lt"/>
          <a:ea typeface="+mn-ea"/>
          <a:cs typeface="+mn-cs"/>
        </a:defRPr>
      </a:lvl8pPr>
      <a:lvl9pPr marL="2295876" algn="l" defTabSz="286984"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2" name="Picture 1" descr="Mangrove roots D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33" y="-649636"/>
            <a:ext cx="9296400" cy="6199536"/>
          </a:xfrm>
          <a:prstGeom prst="rect">
            <a:avLst/>
          </a:prstGeom>
        </p:spPr>
      </p:pic>
      <p:sp>
        <p:nvSpPr>
          <p:cNvPr id="10" name="Shape 9"/>
          <p:cNvSpPr/>
          <p:nvPr/>
        </p:nvSpPr>
        <p:spPr>
          <a:xfrm>
            <a:off x="0" y="-1"/>
            <a:ext cx="9144000" cy="3305635"/>
          </a:xfrm>
          <a:prstGeom prst="rect">
            <a:avLst/>
          </a:prstGeom>
          <a:solidFill>
            <a:srgbClr val="174685">
              <a:alpha val="60000"/>
            </a:srgbClr>
          </a:solidFill>
          <a:ln>
            <a:noFill/>
          </a:ln>
        </p:spPr>
        <p:txBody>
          <a:bodyPr lIns="91425" tIns="91425" rIns="91425" bIns="91425" anchor="ctr" anchorCtr="0">
            <a:noAutofit/>
          </a:bodyPr>
          <a:lstStyle/>
          <a:p>
            <a:pPr lvl="0">
              <a:spcBef>
                <a:spcPts val="0"/>
              </a:spcBef>
              <a:buNone/>
            </a:pPr>
            <a:endParaRPr/>
          </a:p>
        </p:txBody>
      </p:sp>
      <p:sp>
        <p:nvSpPr>
          <p:cNvPr id="66" name="Shape 66"/>
          <p:cNvSpPr txBox="1">
            <a:spLocks noGrp="1"/>
          </p:cNvSpPr>
          <p:nvPr>
            <p:ph type="ctrTitle"/>
          </p:nvPr>
        </p:nvSpPr>
        <p:spPr>
          <a:xfrm>
            <a:off x="685799" y="1725420"/>
            <a:ext cx="6874933" cy="1159799"/>
          </a:xfrm>
          <a:prstGeom prst="rect">
            <a:avLst/>
          </a:prstGeom>
        </p:spPr>
        <p:txBody>
          <a:bodyPr lIns="91425" tIns="91425" rIns="91425" bIns="91425" anchor="ctr" anchorCtr="0">
            <a:noAutofit/>
          </a:bodyPr>
          <a:lstStyle/>
          <a:p>
            <a:pPr lvl="0" algn="l"/>
            <a:r>
              <a:rPr lang="en-US" sz="4000" b="1" dirty="0">
                <a:latin typeface="Arial"/>
                <a:cs typeface="Arial"/>
              </a:rPr>
              <a:t>1: FEASIBILITY ANALYSIS</a:t>
            </a:r>
            <a:endParaRPr lang="en" sz="4000" b="1" dirty="0">
              <a:latin typeface="Arial"/>
              <a:cs typeface="Arial"/>
            </a:endParaRPr>
          </a:p>
        </p:txBody>
      </p:sp>
      <p:pic>
        <p:nvPicPr>
          <p:cNvPr id="7" name="Picture 6" descr="ci_2856245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7200" y="4334385"/>
            <a:ext cx="2054194" cy="655444"/>
          </a:xfrm>
          <a:prstGeom prst="rect">
            <a:avLst/>
          </a:prstGeom>
        </p:spPr>
      </p:pic>
      <p:sp>
        <p:nvSpPr>
          <p:cNvPr id="12" name="Shape 66"/>
          <p:cNvSpPr txBox="1">
            <a:spLocks/>
          </p:cNvSpPr>
          <p:nvPr/>
        </p:nvSpPr>
        <p:spPr>
          <a:xfrm>
            <a:off x="677390" y="2599090"/>
            <a:ext cx="6251400" cy="395329"/>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Titillium Web"/>
              <a:buNone/>
              <a:defRPr sz="4800" b="1" i="0" u="none" strike="noStrike" cap="none">
                <a:solidFill>
                  <a:srgbClr val="FFFFFF"/>
                </a:solidFill>
                <a:latin typeface="Titillium Web"/>
                <a:ea typeface="Titillium Web"/>
                <a:cs typeface="Titillium Web"/>
                <a:sym typeface="Titillium Web"/>
              </a:defRPr>
            </a:lvl1pPr>
            <a:lvl2pPr lvl="1">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2pPr>
            <a:lvl3pPr lvl="2">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3pPr>
            <a:lvl4pPr lvl="3">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4pPr>
            <a:lvl5pPr lvl="4">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5pPr>
            <a:lvl6pPr lvl="5">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6pPr>
            <a:lvl7pPr lvl="6">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7pPr>
            <a:lvl8pPr lvl="7">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8pPr>
            <a:lvl9pPr lvl="8">
              <a:spcBef>
                <a:spcPts val="0"/>
              </a:spcBef>
              <a:buClr>
                <a:srgbClr val="FFFFFF"/>
              </a:buClr>
              <a:buSzPct val="100000"/>
              <a:buFont typeface="Titillium Web"/>
              <a:buNone/>
              <a:defRPr sz="4800" b="1">
                <a:solidFill>
                  <a:srgbClr val="FFFFFF"/>
                </a:solidFill>
                <a:latin typeface="Titillium Web"/>
                <a:ea typeface="Titillium Web"/>
                <a:cs typeface="Titillium Web"/>
                <a:sym typeface="Titillium Web"/>
              </a:defRPr>
            </a:lvl9pPr>
          </a:lstStyle>
          <a:p>
            <a:r>
              <a:rPr lang="en-US" sz="1800" i="1" dirty="0">
                <a:solidFill>
                  <a:srgbClr val="F2BD3E"/>
                </a:solidFill>
                <a:latin typeface="Arial"/>
                <a:cs typeface="Arial"/>
              </a:rPr>
              <a:t>Conservation Stewards Program</a:t>
            </a:r>
            <a:endParaRPr lang="en" sz="1800" i="1" dirty="0">
              <a:solidFill>
                <a:srgbClr val="F2BD3E"/>
              </a:solidFill>
              <a:latin typeface="Arial"/>
              <a:cs typeface="Arial"/>
            </a:endParaRPr>
          </a:p>
        </p:txBody>
      </p:sp>
      <p:cxnSp>
        <p:nvCxnSpPr>
          <p:cNvPr id="3" name="Straight Connector 2"/>
          <p:cNvCxnSpPr/>
          <p:nvPr/>
        </p:nvCxnSpPr>
        <p:spPr>
          <a:xfrm>
            <a:off x="592667" y="2091286"/>
            <a:ext cx="2" cy="448733"/>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9990652"/>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6532"/>
            <a:ext cx="9144000" cy="4516967"/>
          </a:xfrm>
          <a:prstGeom prst="rect">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74685"/>
              </a:solidFill>
              <a:latin typeface="Arial"/>
            </a:endParaRPr>
          </a:p>
        </p:txBody>
      </p:sp>
      <p:sp>
        <p:nvSpPr>
          <p:cNvPr id="22530" name="AutoShape 27"/>
          <p:cNvSpPr>
            <a:spLocks noChangeAspect="1" noChangeArrowheads="1"/>
          </p:cNvSpPr>
          <p:nvPr/>
        </p:nvSpPr>
        <p:spPr bwMode="auto">
          <a:xfrm>
            <a:off x="2391148" y="2057735"/>
            <a:ext cx="4388941" cy="1758870"/>
          </a:xfrm>
          <a:prstGeom prst="rect">
            <a:avLst/>
          </a:prstGeom>
          <a:noFill/>
          <a:ln w="9525">
            <a:noFill/>
            <a:miter lim="800000"/>
            <a:headEnd/>
            <a:tailEnd/>
          </a:ln>
        </p:spPr>
        <p:txBody>
          <a:bodyPr lIns="73468" tIns="36734" rIns="73468" bIns="36734"/>
          <a:lstStyle/>
          <a:p>
            <a:pPr algn="ctr"/>
            <a:endParaRPr lang="en-US">
              <a:latin typeface="Gill Sans Light"/>
              <a:cs typeface="Gill Sans Light"/>
            </a:endParaRPr>
          </a:p>
        </p:txBody>
      </p:sp>
      <p:sp>
        <p:nvSpPr>
          <p:cNvPr id="22531" name="Rectangle 28"/>
          <p:cNvSpPr>
            <a:spLocks noChangeArrowheads="1"/>
          </p:cNvSpPr>
          <p:nvPr/>
        </p:nvSpPr>
        <p:spPr bwMode="auto">
          <a:xfrm>
            <a:off x="2561928" y="964407"/>
            <a:ext cx="3908971" cy="1440749"/>
          </a:xfrm>
          <a:prstGeom prst="rect">
            <a:avLst/>
          </a:prstGeom>
          <a:solidFill>
            <a:srgbClr val="F2BD3E"/>
          </a:solidFill>
          <a:ln w="50800">
            <a:solidFill>
              <a:srgbClr val="DC7C2C"/>
            </a:solidFill>
            <a:miter lim="800000"/>
            <a:headEnd/>
            <a:tailEnd/>
          </a:ln>
        </p:spPr>
        <p:txBody>
          <a:bodyPr lIns="73468" tIns="36734" rIns="73468" bIns="36734" anchor="ctr"/>
          <a:lstStyle/>
          <a:p>
            <a:pPr algn="ctr"/>
            <a:endParaRPr lang="en-US">
              <a:latin typeface="Gill Sans Light"/>
              <a:cs typeface="Gill Sans Light"/>
            </a:endParaRPr>
          </a:p>
        </p:txBody>
      </p:sp>
      <p:sp>
        <p:nvSpPr>
          <p:cNvPr id="22532" name="Text Box 29"/>
          <p:cNvSpPr txBox="1">
            <a:spLocks noChangeArrowheads="1"/>
          </p:cNvSpPr>
          <p:nvPr/>
        </p:nvSpPr>
        <p:spPr bwMode="auto">
          <a:xfrm>
            <a:off x="2455336" y="1049070"/>
            <a:ext cx="4150213" cy="351606"/>
          </a:xfrm>
          <a:prstGeom prst="rect">
            <a:avLst/>
          </a:prstGeom>
          <a:noFill/>
          <a:ln w="9525">
            <a:noFill/>
            <a:miter lim="800000"/>
            <a:headEnd/>
            <a:tailEnd/>
          </a:ln>
        </p:spPr>
        <p:txBody>
          <a:bodyPr lIns="73468" tIns="36734" rIns="73468" bIns="36734"/>
          <a:lstStyle/>
          <a:p>
            <a:pPr algn="ctr"/>
            <a:r>
              <a:rPr lang="en-US" sz="2000" b="1" dirty="0">
                <a:latin typeface="Arial"/>
                <a:cs typeface="Arial"/>
              </a:rPr>
              <a:t>CONSERVATION AGREEMENT</a:t>
            </a:r>
          </a:p>
        </p:txBody>
      </p:sp>
      <p:sp>
        <p:nvSpPr>
          <p:cNvPr id="22534" name="Text Box 31"/>
          <p:cNvSpPr txBox="1">
            <a:spLocks noChangeArrowheads="1"/>
          </p:cNvSpPr>
          <p:nvPr/>
        </p:nvSpPr>
        <p:spPr bwMode="auto">
          <a:xfrm>
            <a:off x="4572447" y="1526975"/>
            <a:ext cx="1800225" cy="691291"/>
          </a:xfrm>
          <a:prstGeom prst="rect">
            <a:avLst/>
          </a:prstGeom>
          <a:solidFill>
            <a:schemeClr val="tx1">
              <a:lumMod val="75000"/>
              <a:lumOff val="25000"/>
            </a:schemeClr>
          </a:solidFill>
          <a:ln w="9525">
            <a:solidFill>
              <a:schemeClr val="bg1"/>
            </a:solidFill>
            <a:miter lim="800000"/>
            <a:headEnd/>
            <a:tailEnd/>
          </a:ln>
        </p:spPr>
        <p:txBody>
          <a:bodyPr lIns="73468" tIns="36734" rIns="73468" bIns="36734"/>
          <a:lstStyle/>
          <a:p>
            <a:pPr algn="ctr"/>
            <a:endParaRPr lang="en-US" sz="900" b="1" dirty="0">
              <a:latin typeface="Arial"/>
              <a:cs typeface="Arial"/>
            </a:endParaRPr>
          </a:p>
          <a:p>
            <a:pPr algn="ctr"/>
            <a:r>
              <a:rPr lang="en-US" sz="1800" b="1" dirty="0">
                <a:solidFill>
                  <a:srgbClr val="FFFFFF"/>
                </a:solidFill>
                <a:latin typeface="Arial"/>
                <a:cs typeface="Arial"/>
              </a:rPr>
              <a:t>Benefits</a:t>
            </a:r>
          </a:p>
        </p:txBody>
      </p:sp>
      <p:sp>
        <p:nvSpPr>
          <p:cNvPr id="22549" name="Text Box 33"/>
          <p:cNvSpPr txBox="1">
            <a:spLocks noChangeArrowheads="1"/>
          </p:cNvSpPr>
          <p:nvPr/>
        </p:nvSpPr>
        <p:spPr bwMode="auto">
          <a:xfrm>
            <a:off x="318344" y="1147643"/>
            <a:ext cx="1800225" cy="621890"/>
          </a:xfrm>
          <a:prstGeom prst="rect">
            <a:avLst/>
          </a:prstGeom>
          <a:solidFill>
            <a:srgbClr val="F2BD3E"/>
          </a:solidFill>
          <a:ln w="9525">
            <a:solidFill>
              <a:schemeClr val="accent1"/>
            </a:solidFill>
            <a:miter lim="800000"/>
            <a:headEnd/>
            <a:tailEnd/>
          </a:ln>
        </p:spPr>
        <p:txBody>
          <a:bodyPr lIns="57397" tIns="28698" rIns="57397" bIns="28698"/>
          <a:lstStyle/>
          <a:p>
            <a:pPr algn="ctr"/>
            <a:r>
              <a:rPr lang="en-US" sz="1800" b="1" dirty="0">
                <a:latin typeface="Arial"/>
                <a:cs typeface="Arial"/>
              </a:rPr>
              <a:t>Threats to biodiversity</a:t>
            </a:r>
          </a:p>
        </p:txBody>
      </p:sp>
      <p:sp>
        <p:nvSpPr>
          <p:cNvPr id="50212" name="Text Box 36"/>
          <p:cNvSpPr txBox="1">
            <a:spLocks noChangeArrowheads="1"/>
          </p:cNvSpPr>
          <p:nvPr/>
        </p:nvSpPr>
        <p:spPr bwMode="auto">
          <a:xfrm>
            <a:off x="6950869" y="1147643"/>
            <a:ext cx="1800225" cy="647290"/>
          </a:xfrm>
          <a:prstGeom prst="rect">
            <a:avLst/>
          </a:prstGeom>
          <a:solidFill>
            <a:srgbClr val="F2BD3E"/>
          </a:solidFill>
          <a:ln w="9525">
            <a:solidFill>
              <a:schemeClr val="accent1"/>
            </a:solidFill>
            <a:miter lim="800000"/>
            <a:headEnd/>
            <a:tailEnd/>
          </a:ln>
        </p:spPr>
        <p:txBody>
          <a:bodyPr lIns="73468" tIns="36734" rIns="73468" bIns="36734"/>
          <a:lstStyle/>
          <a:p>
            <a:pPr algn="ctr"/>
            <a:r>
              <a:rPr lang="en-US" sz="1800" b="1" dirty="0">
                <a:latin typeface="Arial"/>
                <a:cs typeface="Arial"/>
              </a:rPr>
              <a:t>Opportunity</a:t>
            </a:r>
          </a:p>
          <a:p>
            <a:pPr algn="ctr"/>
            <a:r>
              <a:rPr lang="en-US" sz="1800" b="1" dirty="0">
                <a:latin typeface="Arial"/>
                <a:cs typeface="Arial"/>
              </a:rPr>
              <a:t>cost</a:t>
            </a:r>
          </a:p>
        </p:txBody>
      </p:sp>
      <p:cxnSp>
        <p:nvCxnSpPr>
          <p:cNvPr id="50213" name="AutoShape 37"/>
          <p:cNvCxnSpPr>
            <a:cxnSpLocks noChangeShapeType="1"/>
            <a:stCxn id="50212" idx="1"/>
            <a:endCxn id="22534" idx="3"/>
          </p:cNvCxnSpPr>
          <p:nvPr/>
        </p:nvCxnSpPr>
        <p:spPr bwMode="auto">
          <a:xfrm rot="10800000" flipV="1">
            <a:off x="6372673" y="1471287"/>
            <a:ext cx="578197" cy="401333"/>
          </a:xfrm>
          <a:prstGeom prst="bentConnector3">
            <a:avLst>
              <a:gd name="adj1" fmla="val 50000"/>
            </a:avLst>
          </a:prstGeom>
          <a:noFill/>
          <a:ln w="76200">
            <a:solidFill>
              <a:srgbClr val="29C7E5"/>
            </a:solidFill>
            <a:miter lim="800000"/>
            <a:headEnd type="none" w="lg" len="med"/>
            <a:tailEnd type="stealth" w="lg" len="med"/>
          </a:ln>
        </p:spPr>
      </p:cxnSp>
      <p:sp>
        <p:nvSpPr>
          <p:cNvPr id="22541" name="Rectangle 4"/>
          <p:cNvSpPr>
            <a:spLocks/>
          </p:cNvSpPr>
          <p:nvPr/>
        </p:nvSpPr>
        <p:spPr bwMode="auto">
          <a:xfrm>
            <a:off x="392906" y="160735"/>
            <a:ext cx="8751094" cy="583499"/>
          </a:xfrm>
          <a:prstGeom prst="rect">
            <a:avLst/>
          </a:prstGeom>
          <a:noFill/>
          <a:ln w="12700">
            <a:noFill/>
            <a:miter lim="800000"/>
            <a:headEnd/>
            <a:tailEnd/>
          </a:ln>
        </p:spPr>
        <p:txBody>
          <a:bodyPr lIns="0" tIns="0" rIns="36280" bIns="0" anchor="ctr"/>
          <a:lstStyle/>
          <a:p>
            <a:pPr marL="35714"/>
            <a:r>
              <a:rPr lang="en-US" sz="3600" b="1" dirty="0">
                <a:ln>
                  <a:solidFill>
                    <a:srgbClr val="174685"/>
                  </a:solidFill>
                </a:ln>
                <a:solidFill>
                  <a:srgbClr val="174685"/>
                </a:solidFill>
                <a:latin typeface="Arial"/>
                <a:cs typeface="Arial"/>
                <a:sym typeface="Arial" charset="0"/>
              </a:rPr>
              <a:t>CONSERVATION AGREEMENT MODEL</a:t>
            </a:r>
          </a:p>
        </p:txBody>
      </p:sp>
      <p:sp>
        <p:nvSpPr>
          <p:cNvPr id="22533" name="Text Box 30"/>
          <p:cNvSpPr txBox="1">
            <a:spLocks noChangeArrowheads="1"/>
          </p:cNvSpPr>
          <p:nvPr/>
        </p:nvSpPr>
        <p:spPr bwMode="auto">
          <a:xfrm>
            <a:off x="2645644" y="1528583"/>
            <a:ext cx="1800225" cy="691291"/>
          </a:xfrm>
          <a:prstGeom prst="rect">
            <a:avLst/>
          </a:prstGeom>
          <a:solidFill>
            <a:schemeClr val="tx1">
              <a:lumMod val="75000"/>
              <a:lumOff val="25000"/>
            </a:schemeClr>
          </a:solidFill>
          <a:ln w="9525">
            <a:solidFill>
              <a:schemeClr val="bg1"/>
            </a:solidFill>
            <a:miter lim="800000"/>
            <a:headEnd/>
            <a:tailEnd/>
          </a:ln>
        </p:spPr>
        <p:txBody>
          <a:bodyPr lIns="73468" tIns="36734" rIns="73468" bIns="36734"/>
          <a:lstStyle/>
          <a:p>
            <a:pPr algn="ctr"/>
            <a:r>
              <a:rPr lang="en-US" sz="1800" b="1" dirty="0">
                <a:solidFill>
                  <a:schemeClr val="bg1"/>
                </a:solidFill>
                <a:latin typeface="Arial"/>
                <a:cs typeface="Arial"/>
              </a:rPr>
              <a:t>Conservation</a:t>
            </a:r>
          </a:p>
          <a:p>
            <a:pPr algn="ctr"/>
            <a:r>
              <a:rPr lang="en-US" sz="1800" b="1" dirty="0">
                <a:solidFill>
                  <a:schemeClr val="bg1"/>
                </a:solidFill>
                <a:latin typeface="Arial"/>
                <a:cs typeface="Arial"/>
              </a:rPr>
              <a:t>Actions</a:t>
            </a:r>
          </a:p>
        </p:txBody>
      </p:sp>
      <p:cxnSp>
        <p:nvCxnSpPr>
          <p:cNvPr id="22550" name="AutoShape 34"/>
          <p:cNvCxnSpPr>
            <a:cxnSpLocks noChangeShapeType="1"/>
            <a:stCxn id="22549" idx="3"/>
            <a:endCxn id="22533" idx="1"/>
          </p:cNvCxnSpPr>
          <p:nvPr/>
        </p:nvCxnSpPr>
        <p:spPr bwMode="auto">
          <a:xfrm>
            <a:off x="2118569" y="1458588"/>
            <a:ext cx="527075" cy="415641"/>
          </a:xfrm>
          <a:prstGeom prst="bentConnector3">
            <a:avLst>
              <a:gd name="adj1" fmla="val 50000"/>
            </a:avLst>
          </a:prstGeom>
          <a:noFill/>
          <a:ln w="76200">
            <a:solidFill>
              <a:srgbClr val="29C7E5"/>
            </a:solidFill>
            <a:miter lim="800000"/>
            <a:headEnd type="none" w="lg" len="med"/>
            <a:tailEnd type="stealth" w="lg" len="med"/>
          </a:ln>
        </p:spPr>
      </p:cxnSp>
      <p:grpSp>
        <p:nvGrpSpPr>
          <p:cNvPr id="20" name="Group 19"/>
          <p:cNvGrpSpPr/>
          <p:nvPr/>
        </p:nvGrpSpPr>
        <p:grpSpPr>
          <a:xfrm>
            <a:off x="875109" y="2893219"/>
            <a:ext cx="7233047" cy="2049363"/>
            <a:chOff x="1244600" y="5486400"/>
            <a:chExt cx="10287000" cy="3886200"/>
          </a:xfrm>
        </p:grpSpPr>
        <p:sp>
          <p:nvSpPr>
            <p:cNvPr id="19" name="Rounded Rectangular Callout 18"/>
            <p:cNvSpPr/>
            <p:nvPr/>
          </p:nvSpPr>
          <p:spPr bwMode="auto">
            <a:xfrm>
              <a:off x="1244600" y="5486400"/>
              <a:ext cx="10287000" cy="3886200"/>
            </a:xfrm>
            <a:prstGeom prst="wedgeRoundRectCallout">
              <a:avLst>
                <a:gd name="adj1" fmla="val 38322"/>
                <a:gd name="adj2" fmla="val -102659"/>
                <a:gd name="adj3" fmla="val 16667"/>
              </a:avLst>
            </a:prstGeom>
            <a:solidFill>
              <a:schemeClr val="bg1">
                <a:lumMod val="85000"/>
              </a:schemeClr>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573969"/>
              <a:endParaRPr lang="en-US">
                <a:latin typeface="Helvetica Neue Light" pitchFamily="-107" charset="0"/>
                <a:sym typeface="Helvetica Neue Light" pitchFamily="-107" charset="0"/>
              </a:endParaRPr>
            </a:p>
          </p:txBody>
        </p:sp>
        <p:sp>
          <p:nvSpPr>
            <p:cNvPr id="17" name="TextBox 16"/>
            <p:cNvSpPr txBox="1"/>
            <p:nvPr/>
          </p:nvSpPr>
          <p:spPr bwMode="auto">
            <a:xfrm>
              <a:off x="1732916" y="6019800"/>
              <a:ext cx="9798684" cy="3297542"/>
            </a:xfrm>
            <a:prstGeom prst="rect">
              <a:avLst/>
            </a:prstGeom>
            <a:noFill/>
            <a:ln w="12700">
              <a:noFill/>
              <a:miter lim="800000"/>
              <a:headEnd/>
              <a:tailEnd/>
            </a:ln>
          </p:spPr>
          <p:txBody>
            <a:bodyPr wrap="square" lIns="38100" tIns="38100" rIns="38100" bIns="38100" rtlCol="0">
              <a:spAutoFit/>
            </a:bodyPr>
            <a:lstStyle/>
            <a:p>
              <a:pPr algn="l" eaLnBrk="0" hangingPunct="0"/>
              <a:r>
                <a:rPr lang="en-US" sz="3600" b="1" i="1" dirty="0">
                  <a:solidFill>
                    <a:schemeClr val="tx1"/>
                  </a:solidFill>
                </a:rPr>
                <a:t>What must the community give up to deliver the conservation outcomes?</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646272" y="674972"/>
            <a:ext cx="7791575" cy="857400"/>
          </a:xfrm>
          <a:prstGeom prst="rect">
            <a:avLst/>
          </a:prstGeom>
        </p:spPr>
        <p:txBody>
          <a:bodyPr lIns="91425" tIns="91425" rIns="91425" bIns="91425" anchor="t" anchorCtr="0">
            <a:noAutofit/>
          </a:bodyPr>
          <a:lstStyle/>
          <a:p>
            <a:pPr lvl="1">
              <a:lnSpc>
                <a:spcPct val="80000"/>
              </a:lnSpc>
              <a:spcAft>
                <a:spcPct val="50000"/>
              </a:spcAft>
            </a:pPr>
            <a:r>
              <a:rPr lang="en-US" sz="3500" b="1" dirty="0">
                <a:latin typeface="Arial"/>
                <a:cs typeface="Arial"/>
                <a:sym typeface="Arial" charset="0"/>
              </a:rPr>
              <a:t>OPPORTUNITY </a:t>
            </a:r>
            <a:br>
              <a:rPr lang="en-US" sz="3500" b="1" dirty="0">
                <a:latin typeface="Arial"/>
                <a:cs typeface="Arial"/>
                <a:sym typeface="Arial" charset="0"/>
              </a:rPr>
            </a:br>
            <a:r>
              <a:rPr lang="en-US" sz="3500" b="1" dirty="0">
                <a:latin typeface="Arial"/>
                <a:cs typeface="Arial"/>
                <a:sym typeface="Arial" charset="0"/>
              </a:rPr>
              <a:t>COST OF </a:t>
            </a:r>
            <a:br>
              <a:rPr lang="en-US" sz="3500" b="1" dirty="0">
                <a:latin typeface="Arial"/>
                <a:cs typeface="Arial"/>
                <a:sym typeface="Arial" charset="0"/>
              </a:rPr>
            </a:br>
            <a:r>
              <a:rPr lang="en-US" sz="3500" b="1" dirty="0">
                <a:latin typeface="Arial"/>
                <a:cs typeface="Arial"/>
                <a:sym typeface="Arial" charset="0"/>
              </a:rPr>
              <a:t>CONSERVATION</a:t>
            </a:r>
            <a:endParaRPr lang="en-US" sz="3500" b="1" dirty="0">
              <a:solidFill>
                <a:schemeClr val="tx1"/>
              </a:solidFill>
              <a:latin typeface="Arial"/>
              <a:cs typeface="Arial"/>
            </a:endParaRPr>
          </a:p>
        </p:txBody>
      </p:sp>
      <p:sp>
        <p:nvSpPr>
          <p:cNvPr id="6" name="Shape 148"/>
          <p:cNvSpPr/>
          <p:nvPr/>
        </p:nvSpPr>
        <p:spPr>
          <a:xfrm>
            <a:off x="4186669" y="764329"/>
            <a:ext cx="4252116" cy="4252116"/>
          </a:xfrm>
          <a:prstGeom prst="ellipse">
            <a:avLst/>
          </a:prstGeom>
          <a:solidFill>
            <a:srgbClr val="174685">
              <a:alpha val="81920"/>
            </a:srgbClr>
          </a:solidFill>
          <a:ln w="76200" cap="flat" cmpd="sng">
            <a:solidFill>
              <a:srgbClr val="FFFFFF"/>
            </a:solidFill>
            <a:prstDash val="solid"/>
            <a:round/>
            <a:headEnd type="none" w="med" len="med"/>
            <a:tailEnd type="none" w="med" len="med"/>
          </a:ln>
        </p:spPr>
        <p:txBody>
          <a:bodyPr lIns="0" tIns="45720" rIns="91425" bIns="91425" anchor="ctr" anchorCtr="0">
            <a:noAutofit/>
          </a:bodyPr>
          <a:lstStyle/>
          <a:p>
            <a:pPr marL="287981" lvl="1" indent="-277020" algn="ctr">
              <a:lnSpc>
                <a:spcPct val="80000"/>
              </a:lnSpc>
              <a:spcAft>
                <a:spcPct val="50000"/>
              </a:spcAft>
              <a:buSzPct val="75000"/>
            </a:pPr>
            <a:endParaRPr lang="en-US" sz="2000" b="1" dirty="0">
              <a:solidFill>
                <a:schemeClr val="bg1"/>
              </a:solidFill>
              <a:latin typeface="Arial"/>
              <a:cs typeface="Arial"/>
            </a:endParaRPr>
          </a:p>
        </p:txBody>
      </p:sp>
      <p:sp>
        <p:nvSpPr>
          <p:cNvPr id="3" name="TextBox 2"/>
          <p:cNvSpPr txBox="1"/>
          <p:nvPr/>
        </p:nvSpPr>
        <p:spPr>
          <a:xfrm>
            <a:off x="4267399" y="2899247"/>
            <a:ext cx="4095749" cy="1892826"/>
          </a:xfrm>
          <a:prstGeom prst="rect">
            <a:avLst/>
          </a:prstGeom>
          <a:noFill/>
        </p:spPr>
        <p:txBody>
          <a:bodyPr wrap="square" rtlCol="0">
            <a:spAutoFit/>
          </a:bodyPr>
          <a:lstStyle/>
          <a:p>
            <a:pPr algn="ctr">
              <a:spcBef>
                <a:spcPct val="50000"/>
              </a:spcBef>
            </a:pPr>
            <a:r>
              <a:rPr lang="en-US" sz="2400" b="1" dirty="0">
                <a:solidFill>
                  <a:schemeClr val="bg1"/>
                </a:solidFill>
                <a:latin typeface="Arial"/>
                <a:cs typeface="Arial"/>
              </a:rPr>
              <a:t>REVENUE FROM </a:t>
            </a:r>
            <a:br>
              <a:rPr lang="en-US" sz="2400" b="1" dirty="0">
                <a:solidFill>
                  <a:schemeClr val="bg1"/>
                </a:solidFill>
                <a:latin typeface="Arial"/>
                <a:cs typeface="Arial"/>
              </a:rPr>
            </a:br>
            <a:r>
              <a:rPr lang="en-US" sz="2400" b="1" dirty="0">
                <a:solidFill>
                  <a:schemeClr val="bg1"/>
                </a:solidFill>
                <a:latin typeface="Arial"/>
                <a:cs typeface="Arial"/>
              </a:rPr>
              <a:t>NEXT BEST </a:t>
            </a:r>
            <a:br>
              <a:rPr lang="en-US" sz="2400" b="1" dirty="0">
                <a:solidFill>
                  <a:schemeClr val="bg1"/>
                </a:solidFill>
                <a:latin typeface="Arial"/>
                <a:cs typeface="Arial"/>
              </a:rPr>
            </a:br>
            <a:r>
              <a:rPr lang="en-US" sz="2400" b="1" dirty="0">
                <a:solidFill>
                  <a:schemeClr val="bg1"/>
                </a:solidFill>
                <a:latin typeface="Arial"/>
                <a:cs typeface="Arial"/>
              </a:rPr>
              <a:t>ALTERNATIVE</a:t>
            </a:r>
          </a:p>
          <a:p>
            <a:pPr algn="ctr">
              <a:spcBef>
                <a:spcPct val="50000"/>
              </a:spcBef>
            </a:pPr>
            <a:r>
              <a:rPr lang="en-US" sz="1800" b="1" dirty="0">
                <a:solidFill>
                  <a:srgbClr val="FFE76F"/>
                </a:solidFill>
                <a:latin typeface="Arial"/>
                <a:cs typeface="Arial"/>
              </a:rPr>
              <a:t>(E.G. NET INCOME </a:t>
            </a:r>
            <a:br>
              <a:rPr lang="en-US" sz="1800" b="1" dirty="0">
                <a:solidFill>
                  <a:srgbClr val="FFE76F"/>
                </a:solidFill>
                <a:latin typeface="Arial"/>
                <a:cs typeface="Arial"/>
              </a:rPr>
            </a:br>
            <a:r>
              <a:rPr lang="en-US" sz="1800" b="1" dirty="0">
                <a:solidFill>
                  <a:srgbClr val="FFE76F"/>
                </a:solidFill>
                <a:latin typeface="Arial"/>
                <a:cs typeface="Arial"/>
              </a:rPr>
              <a:t>FROM LOGGING)</a:t>
            </a:r>
          </a:p>
        </p:txBody>
      </p:sp>
      <p:cxnSp>
        <p:nvCxnSpPr>
          <p:cNvPr id="14" name="Straight Connector 13"/>
          <p:cNvCxnSpPr/>
          <p:nvPr/>
        </p:nvCxnSpPr>
        <p:spPr>
          <a:xfrm>
            <a:off x="428242" y="943137"/>
            <a:ext cx="0" cy="559029"/>
          </a:xfrm>
          <a:prstGeom prst="line">
            <a:avLst/>
          </a:prstGeom>
          <a:ln w="38100" cmpd="sng">
            <a:solidFill>
              <a:srgbClr val="29C7E5"/>
            </a:solidFill>
          </a:ln>
        </p:spPr>
        <p:style>
          <a:lnRef idx="2">
            <a:schemeClr val="accent1"/>
          </a:lnRef>
          <a:fillRef idx="0">
            <a:schemeClr val="accent1"/>
          </a:fillRef>
          <a:effectRef idx="1">
            <a:schemeClr val="accent1"/>
          </a:effectRef>
          <a:fontRef idx="minor">
            <a:schemeClr val="tx1"/>
          </a:fontRef>
        </p:style>
      </p:cxnSp>
      <p:pic>
        <p:nvPicPr>
          <p:cNvPr id="7" name="Picture 6" descr="piepiece-blu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671" y="190498"/>
            <a:ext cx="2730499" cy="2730499"/>
          </a:xfrm>
          <a:prstGeom prst="rect">
            <a:avLst/>
          </a:prstGeom>
        </p:spPr>
      </p:pic>
      <p:sp>
        <p:nvSpPr>
          <p:cNvPr id="4" name="TextBox 3"/>
          <p:cNvSpPr txBox="1"/>
          <p:nvPr/>
        </p:nvSpPr>
        <p:spPr>
          <a:xfrm>
            <a:off x="6693553" y="740067"/>
            <a:ext cx="2266300" cy="1831271"/>
          </a:xfrm>
          <a:prstGeom prst="rect">
            <a:avLst/>
          </a:prstGeom>
          <a:noFill/>
        </p:spPr>
        <p:txBody>
          <a:bodyPr wrap="square" rtlCol="0">
            <a:spAutoFit/>
          </a:bodyPr>
          <a:lstStyle/>
          <a:p>
            <a:pPr>
              <a:spcBef>
                <a:spcPct val="50000"/>
              </a:spcBef>
            </a:pPr>
            <a:r>
              <a:rPr lang="en-US" sz="1600" b="1" dirty="0">
                <a:solidFill>
                  <a:schemeClr val="bg1"/>
                </a:solidFill>
                <a:latin typeface="Arial"/>
                <a:cs typeface="Arial"/>
              </a:rPr>
              <a:t>LOSSES ACCOMPANYING THAT </a:t>
            </a:r>
            <a:br>
              <a:rPr lang="en-US" sz="1600" b="1" dirty="0">
                <a:solidFill>
                  <a:schemeClr val="bg1"/>
                </a:solidFill>
                <a:latin typeface="Arial"/>
                <a:cs typeface="Arial"/>
              </a:rPr>
            </a:br>
            <a:r>
              <a:rPr lang="en-US" sz="1600" b="1" dirty="0">
                <a:solidFill>
                  <a:schemeClr val="bg1"/>
                </a:solidFill>
                <a:latin typeface="Arial"/>
                <a:cs typeface="Arial"/>
              </a:rPr>
              <a:t>ALTERNATIVE</a:t>
            </a:r>
          </a:p>
          <a:p>
            <a:pPr>
              <a:spcBef>
                <a:spcPct val="50000"/>
              </a:spcBef>
            </a:pPr>
            <a:r>
              <a:rPr lang="en-US" sz="1400" b="1" dirty="0">
                <a:solidFill>
                  <a:srgbClr val="FFE76F"/>
                </a:solidFill>
                <a:latin typeface="Arial"/>
                <a:cs typeface="Arial"/>
              </a:rPr>
              <a:t>(E.G. BIODIVERSITY, CARBON, WATER, CULTURE, ETC.)</a:t>
            </a:r>
          </a:p>
        </p:txBody>
      </p:sp>
      <p:sp>
        <p:nvSpPr>
          <p:cNvPr id="16" name="TextBox 15"/>
          <p:cNvSpPr txBox="1"/>
          <p:nvPr/>
        </p:nvSpPr>
        <p:spPr>
          <a:xfrm>
            <a:off x="6255871" y="1932714"/>
            <a:ext cx="1011842" cy="1015663"/>
          </a:xfrm>
          <a:prstGeom prst="rect">
            <a:avLst/>
          </a:prstGeom>
          <a:noFill/>
        </p:spPr>
        <p:txBody>
          <a:bodyPr wrap="square" rtlCol="0">
            <a:spAutoFit/>
          </a:bodyPr>
          <a:lstStyle/>
          <a:p>
            <a:r>
              <a:rPr lang="en-US" sz="6000" b="1" dirty="0">
                <a:solidFill>
                  <a:srgbClr val="29C7E5"/>
                </a:solidFill>
              </a:rPr>
              <a:t>-</a:t>
            </a:r>
          </a:p>
        </p:txBody>
      </p:sp>
      <p:sp>
        <p:nvSpPr>
          <p:cNvPr id="17" name="TextBox 16"/>
          <p:cNvSpPr txBox="1"/>
          <p:nvPr/>
        </p:nvSpPr>
        <p:spPr>
          <a:xfrm>
            <a:off x="3079748" y="1953534"/>
            <a:ext cx="1494293" cy="1569660"/>
          </a:xfrm>
          <a:prstGeom prst="rect">
            <a:avLst/>
          </a:prstGeom>
          <a:noFill/>
        </p:spPr>
        <p:txBody>
          <a:bodyPr wrap="square" rtlCol="0">
            <a:spAutoFit/>
          </a:bodyPr>
          <a:lstStyle/>
          <a:p>
            <a:r>
              <a:rPr lang="en-US" sz="9600" b="1" dirty="0">
                <a:solidFill>
                  <a:srgbClr val="29C7E5"/>
                </a:solidFill>
              </a:rPr>
              <a:t>=</a:t>
            </a:r>
          </a:p>
        </p:txBody>
      </p:sp>
    </p:spTree>
    <p:extLst>
      <p:ext uri="{BB962C8B-B14F-4D97-AF65-F5344CB8AC3E}">
        <p14:creationId xmlns:p14="http://schemas.microsoft.com/office/powerpoint/2010/main" val="323557394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4"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635690" y="939292"/>
            <a:ext cx="7791575" cy="857400"/>
          </a:xfrm>
          <a:prstGeom prst="rect">
            <a:avLst/>
          </a:prstGeom>
        </p:spPr>
        <p:txBody>
          <a:bodyPr lIns="91425" tIns="91425" rIns="91425" bIns="91425" anchor="t" anchorCtr="0">
            <a:noAutofit/>
          </a:bodyPr>
          <a:lstStyle/>
          <a:p>
            <a:pPr lvl="1">
              <a:lnSpc>
                <a:spcPct val="80000"/>
              </a:lnSpc>
              <a:spcAft>
                <a:spcPct val="50000"/>
              </a:spcAft>
            </a:pPr>
            <a:r>
              <a:rPr lang="en-US" sz="3800" b="1" dirty="0">
                <a:solidFill>
                  <a:schemeClr val="tx1"/>
                </a:solidFill>
                <a:latin typeface="Arial"/>
                <a:cs typeface="Arial"/>
              </a:rPr>
              <a:t>EXAMPLE: GUYANA</a:t>
            </a:r>
            <a:endParaRPr lang="en-US" b="1" dirty="0">
              <a:solidFill>
                <a:schemeClr val="tx1"/>
              </a:solidFill>
              <a:latin typeface="Arial"/>
              <a:cs typeface="Arial"/>
            </a:endParaRPr>
          </a:p>
        </p:txBody>
      </p:sp>
      <p:cxnSp>
        <p:nvCxnSpPr>
          <p:cNvPr id="14" name="Straight Connector 13"/>
          <p:cNvCxnSpPr/>
          <p:nvPr/>
        </p:nvCxnSpPr>
        <p:spPr>
          <a:xfrm>
            <a:off x="428244" y="942875"/>
            <a:ext cx="0" cy="559029"/>
          </a:xfrm>
          <a:prstGeom prst="line">
            <a:avLst/>
          </a:prstGeom>
          <a:ln w="38100" cmpd="sng">
            <a:solidFill>
              <a:srgbClr val="29C7E5"/>
            </a:solidFill>
          </a:ln>
        </p:spPr>
        <p:style>
          <a:lnRef idx="2">
            <a:schemeClr val="accent1"/>
          </a:lnRef>
          <a:fillRef idx="0">
            <a:schemeClr val="accent1"/>
          </a:fillRef>
          <a:effectRef idx="1">
            <a:schemeClr val="accent1"/>
          </a:effectRef>
          <a:fontRef idx="minor">
            <a:schemeClr val="tx1"/>
          </a:fontRef>
        </p:style>
      </p:cxnSp>
      <p:pic>
        <p:nvPicPr>
          <p:cNvPr id="2" name="Picture 1" descr="Deforestation - Guatemala.jpg"/>
          <p:cNvPicPr>
            <a:picLocks noChangeAspect="1"/>
          </p:cNvPicPr>
          <p:nvPr/>
        </p:nvPicPr>
        <p:blipFill rotWithShape="1">
          <a:blip r:embed="rId3">
            <a:extLst>
              <a:ext uri="{28A0092B-C50C-407E-A947-70E740481C1C}">
                <a14:useLocalDpi xmlns:a14="http://schemas.microsoft.com/office/drawing/2010/main" val="0"/>
              </a:ext>
            </a:extLst>
          </a:blip>
          <a:srcRect l="6444" r="26868"/>
          <a:stretch/>
        </p:blipFill>
        <p:spPr>
          <a:xfrm>
            <a:off x="222256" y="1947076"/>
            <a:ext cx="2514600" cy="2514600"/>
          </a:xfrm>
          <a:prstGeom prst="ellipse">
            <a:avLst/>
          </a:prstGeom>
        </p:spPr>
      </p:pic>
      <p:pic>
        <p:nvPicPr>
          <p:cNvPr id="13" name="Picture 24" descr="Tyana forest Congo"/>
          <p:cNvPicPr>
            <a:picLocks noChangeAspect="1" noChangeArrowheads="1"/>
          </p:cNvPicPr>
          <p:nvPr/>
        </p:nvPicPr>
        <p:blipFill rotWithShape="1">
          <a:blip r:embed="rId4" cstate="print"/>
          <a:srcRect l="15954" r="19368"/>
          <a:stretch/>
        </p:blipFill>
        <p:spPr bwMode="auto">
          <a:xfrm>
            <a:off x="4763743" y="1947076"/>
            <a:ext cx="2514600" cy="2514600"/>
          </a:xfrm>
          <a:prstGeom prst="ellipse">
            <a:avLst/>
          </a:prstGeom>
          <a:noFill/>
        </p:spPr>
      </p:pic>
      <p:sp>
        <p:nvSpPr>
          <p:cNvPr id="8" name="TextBox 7"/>
          <p:cNvSpPr txBox="1"/>
          <p:nvPr/>
        </p:nvSpPr>
        <p:spPr>
          <a:xfrm>
            <a:off x="2730501" y="2751655"/>
            <a:ext cx="1957909" cy="769441"/>
          </a:xfrm>
          <a:prstGeom prst="rect">
            <a:avLst/>
          </a:prstGeom>
          <a:noFill/>
        </p:spPr>
        <p:txBody>
          <a:bodyPr wrap="square" rtlCol="0">
            <a:spAutoFit/>
          </a:bodyPr>
          <a:lstStyle/>
          <a:p>
            <a:r>
              <a:rPr lang="en-US" sz="1600" b="1" dirty="0"/>
              <a:t>DEFORESTATION</a:t>
            </a:r>
            <a:endParaRPr lang="en-US" sz="1600" dirty="0"/>
          </a:p>
          <a:p>
            <a:r>
              <a:rPr lang="en-US" sz="1400" dirty="0"/>
              <a:t>$50,000/year in</a:t>
            </a:r>
          </a:p>
          <a:p>
            <a:r>
              <a:rPr lang="en-US" sz="1400" dirty="0"/>
              <a:t>timber royalties</a:t>
            </a:r>
          </a:p>
        </p:txBody>
      </p:sp>
      <p:sp>
        <p:nvSpPr>
          <p:cNvPr id="16" name="TextBox 15"/>
          <p:cNvSpPr txBox="1"/>
          <p:nvPr/>
        </p:nvSpPr>
        <p:spPr>
          <a:xfrm>
            <a:off x="7302503" y="2808805"/>
            <a:ext cx="1915582" cy="553998"/>
          </a:xfrm>
          <a:prstGeom prst="rect">
            <a:avLst/>
          </a:prstGeom>
          <a:noFill/>
        </p:spPr>
        <p:txBody>
          <a:bodyPr wrap="square" rtlCol="0">
            <a:spAutoFit/>
          </a:bodyPr>
          <a:lstStyle/>
          <a:p>
            <a:r>
              <a:rPr lang="en-US" sz="1600" b="1" dirty="0"/>
              <a:t>CONSERVATION</a:t>
            </a:r>
            <a:endParaRPr lang="en-US" sz="1600" dirty="0"/>
          </a:p>
          <a:p>
            <a:r>
              <a:rPr lang="en-US" sz="1400" dirty="0"/>
              <a:t>$0/year</a:t>
            </a:r>
          </a:p>
        </p:txBody>
      </p:sp>
      <p:cxnSp>
        <p:nvCxnSpPr>
          <p:cNvPr id="12" name="Straight Arrow Connector 11"/>
          <p:cNvCxnSpPr/>
          <p:nvPr/>
        </p:nvCxnSpPr>
        <p:spPr>
          <a:xfrm>
            <a:off x="3460750" y="3566569"/>
            <a:ext cx="0" cy="465667"/>
          </a:xfrm>
          <a:prstGeom prst="straightConnector1">
            <a:avLst/>
          </a:prstGeom>
          <a:ln w="38100" cmpd="sng">
            <a:solidFill>
              <a:srgbClr val="29C7E5"/>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730501" y="4116905"/>
            <a:ext cx="1989667" cy="584776"/>
          </a:xfrm>
          <a:prstGeom prst="rect">
            <a:avLst/>
          </a:prstGeom>
          <a:noFill/>
        </p:spPr>
        <p:txBody>
          <a:bodyPr wrap="square" rtlCol="0">
            <a:spAutoFit/>
          </a:bodyPr>
          <a:lstStyle/>
          <a:p>
            <a:r>
              <a:rPr lang="en-US" sz="1600" b="1" dirty="0"/>
              <a:t>OPPORTUNITY COST</a:t>
            </a:r>
          </a:p>
        </p:txBody>
      </p:sp>
      <p:grpSp>
        <p:nvGrpSpPr>
          <p:cNvPr id="27" name="Group 26"/>
          <p:cNvGrpSpPr/>
          <p:nvPr/>
        </p:nvGrpSpPr>
        <p:grpSpPr>
          <a:xfrm>
            <a:off x="2857500" y="3056467"/>
            <a:ext cx="1155701" cy="389466"/>
            <a:chOff x="2857500" y="3056467"/>
            <a:chExt cx="1155701" cy="389466"/>
          </a:xfrm>
        </p:grpSpPr>
        <p:cxnSp>
          <p:nvCxnSpPr>
            <p:cNvPr id="19" name="Straight Connector 18"/>
            <p:cNvCxnSpPr/>
            <p:nvPr/>
          </p:nvCxnSpPr>
          <p:spPr>
            <a:xfrm>
              <a:off x="2878667" y="3069167"/>
              <a:ext cx="1117600" cy="376766"/>
            </a:xfrm>
            <a:prstGeom prst="line">
              <a:avLst/>
            </a:prstGeom>
            <a:ln w="76200" cmpd="sng">
              <a:solidFill>
                <a:srgbClr val="29C7E5"/>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2857500" y="3056467"/>
              <a:ext cx="1155701" cy="389466"/>
            </a:xfrm>
            <a:prstGeom prst="line">
              <a:avLst/>
            </a:prstGeom>
            <a:ln w="76200" cmpd="sng">
              <a:solidFill>
                <a:srgbClr val="29C7E5"/>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5493813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635690" y="939292"/>
            <a:ext cx="7791575" cy="857400"/>
          </a:xfrm>
          <a:prstGeom prst="rect">
            <a:avLst/>
          </a:prstGeom>
        </p:spPr>
        <p:txBody>
          <a:bodyPr lIns="91425" tIns="91425" rIns="91425" bIns="91425" anchor="t" anchorCtr="0">
            <a:noAutofit/>
          </a:bodyPr>
          <a:lstStyle/>
          <a:p>
            <a:pPr lvl="1">
              <a:lnSpc>
                <a:spcPct val="80000"/>
              </a:lnSpc>
              <a:spcAft>
                <a:spcPct val="50000"/>
              </a:spcAft>
            </a:pPr>
            <a:r>
              <a:rPr lang="en-US" sz="3800" b="1" dirty="0">
                <a:solidFill>
                  <a:schemeClr val="tx1"/>
                </a:solidFill>
                <a:latin typeface="Arial"/>
                <a:cs typeface="Arial"/>
              </a:rPr>
              <a:t>ONLY TIMBER?</a:t>
            </a:r>
            <a:endParaRPr lang="en-US" b="1" dirty="0">
              <a:solidFill>
                <a:schemeClr val="tx1"/>
              </a:solidFill>
              <a:latin typeface="Arial"/>
              <a:cs typeface="Arial"/>
            </a:endParaRPr>
          </a:p>
        </p:txBody>
      </p:sp>
      <p:cxnSp>
        <p:nvCxnSpPr>
          <p:cNvPr id="14" name="Straight Connector 13"/>
          <p:cNvCxnSpPr/>
          <p:nvPr/>
        </p:nvCxnSpPr>
        <p:spPr>
          <a:xfrm>
            <a:off x="428244" y="942875"/>
            <a:ext cx="0" cy="559029"/>
          </a:xfrm>
          <a:prstGeom prst="line">
            <a:avLst/>
          </a:prstGeom>
          <a:ln w="38100" cmpd="sng">
            <a:solidFill>
              <a:srgbClr val="29C7E5"/>
            </a:solidFill>
          </a:ln>
        </p:spPr>
        <p:style>
          <a:lnRef idx="2">
            <a:schemeClr val="accent1"/>
          </a:lnRef>
          <a:fillRef idx="0">
            <a:schemeClr val="accent1"/>
          </a:fillRef>
          <a:effectRef idx="1">
            <a:schemeClr val="accent1"/>
          </a:effectRef>
          <a:fontRef idx="minor">
            <a:schemeClr val="tx1"/>
          </a:fontRef>
        </p:style>
      </p:cxnSp>
      <p:pic>
        <p:nvPicPr>
          <p:cNvPr id="18" name="Picture 13" descr="Keel-billed Toucan"/>
          <p:cNvPicPr>
            <a:picLocks noChangeAspect="1" noChangeArrowheads="1"/>
          </p:cNvPicPr>
          <p:nvPr/>
        </p:nvPicPr>
        <p:blipFill rotWithShape="1">
          <a:blip r:embed="rId3" cstate="print"/>
          <a:srcRect l="17088" r="17088"/>
          <a:stretch/>
        </p:blipFill>
        <p:spPr bwMode="auto">
          <a:xfrm>
            <a:off x="3521584" y="1882140"/>
            <a:ext cx="2514600" cy="2514600"/>
          </a:xfrm>
          <a:prstGeom prst="ellipse">
            <a:avLst/>
          </a:prstGeom>
          <a:noFill/>
          <a:ln w="9525">
            <a:noFill/>
            <a:miter lim="800000"/>
            <a:headEnd/>
            <a:tailEnd/>
          </a:ln>
        </p:spPr>
      </p:pic>
      <p:sp>
        <p:nvSpPr>
          <p:cNvPr id="20" name="19 CuadroTexto"/>
          <p:cNvSpPr txBox="1"/>
          <p:nvPr/>
        </p:nvSpPr>
        <p:spPr>
          <a:xfrm>
            <a:off x="3744026" y="4514046"/>
            <a:ext cx="2069717" cy="477054"/>
          </a:xfrm>
          <a:prstGeom prst="rect">
            <a:avLst/>
          </a:prstGeom>
          <a:noFill/>
        </p:spPr>
        <p:txBody>
          <a:bodyPr wrap="square" rtlCol="0">
            <a:spAutoFit/>
          </a:bodyPr>
          <a:lstStyle/>
          <a:p>
            <a:pPr algn="ctr"/>
            <a:r>
              <a:rPr lang="en-US" b="1" dirty="0">
                <a:solidFill>
                  <a:schemeClr val="tx1">
                    <a:lumMod val="50000"/>
                    <a:lumOff val="50000"/>
                  </a:schemeClr>
                </a:solidFill>
              </a:rPr>
              <a:t>Biodiversity</a:t>
            </a:r>
          </a:p>
        </p:txBody>
      </p:sp>
      <p:pic>
        <p:nvPicPr>
          <p:cNvPr id="23" name="Picture 3" descr="D:\Fotos\GRCH\SL271658.JPG"/>
          <p:cNvPicPr>
            <a:picLocks noChangeAspect="1" noChangeArrowheads="1"/>
          </p:cNvPicPr>
          <p:nvPr/>
        </p:nvPicPr>
        <p:blipFill rotWithShape="1">
          <a:blip r:embed="rId4" cstate="print"/>
          <a:srcRect t="8805" b="8805"/>
          <a:stretch/>
        </p:blipFill>
        <p:spPr bwMode="auto">
          <a:xfrm>
            <a:off x="6256020" y="1882140"/>
            <a:ext cx="2514600" cy="2514600"/>
          </a:xfrm>
          <a:prstGeom prst="ellipse">
            <a:avLst/>
          </a:prstGeom>
          <a:noFill/>
        </p:spPr>
      </p:pic>
      <p:sp>
        <p:nvSpPr>
          <p:cNvPr id="24" name="21 CuadroTexto"/>
          <p:cNvSpPr txBox="1"/>
          <p:nvPr/>
        </p:nvSpPr>
        <p:spPr>
          <a:xfrm>
            <a:off x="6694171" y="4514046"/>
            <a:ext cx="1714499" cy="477054"/>
          </a:xfrm>
          <a:prstGeom prst="rect">
            <a:avLst/>
          </a:prstGeom>
          <a:noFill/>
        </p:spPr>
        <p:txBody>
          <a:bodyPr wrap="square" rtlCol="0">
            <a:spAutoFit/>
          </a:bodyPr>
          <a:lstStyle/>
          <a:p>
            <a:pPr algn="ctr"/>
            <a:r>
              <a:rPr lang="en-US" b="1" dirty="0">
                <a:solidFill>
                  <a:schemeClr val="tx1">
                    <a:lumMod val="50000"/>
                    <a:lumOff val="50000"/>
                  </a:schemeClr>
                </a:solidFill>
              </a:rPr>
              <a:t>Carbon</a:t>
            </a:r>
          </a:p>
        </p:txBody>
      </p:sp>
      <p:pic>
        <p:nvPicPr>
          <p:cNvPr id="26" name="Picture 2" descr="D:\Fotos\Peru\Feb 2010\SL272990.JPG"/>
          <p:cNvPicPr>
            <a:picLocks noChangeAspect="1" noChangeArrowheads="1"/>
          </p:cNvPicPr>
          <p:nvPr/>
        </p:nvPicPr>
        <p:blipFill rotWithShape="1">
          <a:blip r:embed="rId5" cstate="print"/>
          <a:srcRect t="12500" b="12500"/>
          <a:stretch/>
        </p:blipFill>
        <p:spPr bwMode="auto">
          <a:xfrm>
            <a:off x="743545" y="1882140"/>
            <a:ext cx="2514600" cy="2514600"/>
          </a:xfrm>
          <a:prstGeom prst="ellipse">
            <a:avLst/>
          </a:prstGeom>
          <a:noFill/>
        </p:spPr>
      </p:pic>
      <p:sp>
        <p:nvSpPr>
          <p:cNvPr id="28" name="22 CuadroTexto"/>
          <p:cNvSpPr txBox="1"/>
          <p:nvPr/>
        </p:nvSpPr>
        <p:spPr>
          <a:xfrm>
            <a:off x="259556" y="4514046"/>
            <a:ext cx="3482579" cy="477054"/>
          </a:xfrm>
          <a:prstGeom prst="rect">
            <a:avLst/>
          </a:prstGeom>
          <a:noFill/>
        </p:spPr>
        <p:txBody>
          <a:bodyPr wrap="square" rtlCol="0">
            <a:spAutoFit/>
          </a:bodyPr>
          <a:lstStyle/>
          <a:p>
            <a:pPr algn="ctr"/>
            <a:r>
              <a:rPr lang="en-US" b="1" dirty="0">
                <a:solidFill>
                  <a:schemeClr val="tx1">
                    <a:lumMod val="50000"/>
                    <a:lumOff val="50000"/>
                  </a:schemeClr>
                </a:solidFill>
              </a:rPr>
              <a:t>Water Quality</a:t>
            </a:r>
          </a:p>
        </p:txBody>
      </p:sp>
    </p:spTree>
    <p:extLst>
      <p:ext uri="{BB962C8B-B14F-4D97-AF65-F5344CB8AC3E}">
        <p14:creationId xmlns:p14="http://schemas.microsoft.com/office/powerpoint/2010/main" val="1837631945"/>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14401"/>
            <a:ext cx="9144000" cy="4220632"/>
          </a:xfrm>
          <a:prstGeom prst="rect">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grpSp>
        <p:nvGrpSpPr>
          <p:cNvPr id="17" name="Group 16"/>
          <p:cNvGrpSpPr/>
          <p:nvPr/>
        </p:nvGrpSpPr>
        <p:grpSpPr>
          <a:xfrm>
            <a:off x="0" y="1473205"/>
            <a:ext cx="8804674" cy="822960"/>
            <a:chOff x="0" y="1329266"/>
            <a:chExt cx="8804674" cy="822960"/>
          </a:xfrm>
        </p:grpSpPr>
        <p:sp>
          <p:nvSpPr>
            <p:cNvPr id="3" name="Rectangle 2"/>
            <p:cNvSpPr/>
            <p:nvPr/>
          </p:nvSpPr>
          <p:spPr>
            <a:xfrm>
              <a:off x="0" y="1329266"/>
              <a:ext cx="7662333" cy="82296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chemeClr val="tx1"/>
                </a:solidFill>
                <a:latin typeface="Arial"/>
                <a:cs typeface="Arial"/>
              </a:endParaRPr>
            </a:p>
          </p:txBody>
        </p:sp>
        <p:sp>
          <p:nvSpPr>
            <p:cNvPr id="41988" name="Rectangle 6"/>
            <p:cNvSpPr>
              <a:spLocks/>
            </p:cNvSpPr>
            <p:nvPr/>
          </p:nvSpPr>
          <p:spPr bwMode="auto">
            <a:xfrm>
              <a:off x="500065" y="1347295"/>
              <a:ext cx="8304609" cy="506909"/>
            </a:xfrm>
            <a:prstGeom prst="rect">
              <a:avLst/>
            </a:prstGeom>
            <a:noFill/>
            <a:ln w="12700">
              <a:noFill/>
              <a:miter lim="800000"/>
              <a:headEnd/>
              <a:tailEnd/>
            </a:ln>
          </p:spPr>
          <p:txBody>
            <a:bodyPr lIns="91835" tIns="91835" rIns="91835" bIns="91835"/>
            <a:lstStyle/>
            <a:p>
              <a:pPr>
                <a:lnSpc>
                  <a:spcPts val="1880"/>
                </a:lnSpc>
                <a:spcBef>
                  <a:spcPct val="50000"/>
                </a:spcBef>
              </a:pPr>
              <a:r>
                <a:rPr lang="en-US" sz="2200" b="1" dirty="0">
                  <a:solidFill>
                    <a:schemeClr val="tx1"/>
                  </a:solidFill>
                  <a:latin typeface="Arial"/>
                  <a:ea typeface="Tahoma" pitchFamily="34" charset="0"/>
                  <a:cs typeface="Arial"/>
                </a:rPr>
                <a:t>Some values are relatively easy to measure</a:t>
              </a:r>
            </a:p>
            <a:p>
              <a:pPr>
                <a:lnSpc>
                  <a:spcPts val="1880"/>
                </a:lnSpc>
                <a:spcBef>
                  <a:spcPct val="50000"/>
                </a:spcBef>
              </a:pPr>
              <a:r>
                <a:rPr lang="en-US" sz="2200" b="1" dirty="0">
                  <a:solidFill>
                    <a:schemeClr val="tx1"/>
                  </a:solidFill>
                  <a:latin typeface="Arial"/>
                  <a:ea typeface="Tahoma" pitchFamily="34" charset="0"/>
                  <a:cs typeface="Arial"/>
                </a:rPr>
                <a:t>	(timber, carbon…)</a:t>
              </a:r>
            </a:p>
          </p:txBody>
        </p:sp>
      </p:grpSp>
      <p:sp>
        <p:nvSpPr>
          <p:cNvPr id="5" name="Rectangle 4"/>
          <p:cNvSpPr>
            <a:spLocks/>
          </p:cNvSpPr>
          <p:nvPr/>
        </p:nvSpPr>
        <p:spPr bwMode="auto">
          <a:xfrm>
            <a:off x="533399" y="361950"/>
            <a:ext cx="8796867" cy="582930"/>
          </a:xfrm>
          <a:prstGeom prst="rect">
            <a:avLst/>
          </a:prstGeom>
          <a:noFill/>
          <a:ln w="12700">
            <a:noFill/>
            <a:miter lim="800000"/>
            <a:headEnd/>
            <a:tailEnd/>
          </a:ln>
        </p:spPr>
        <p:txBody>
          <a:bodyPr lIns="0" tIns="0" rIns="36280" bIns="0" anchor="ctr"/>
          <a:lstStyle/>
          <a:p>
            <a:pPr marL="35714"/>
            <a:r>
              <a:rPr lang="en-US" sz="5400" b="1" dirty="0">
                <a:ln>
                  <a:solidFill>
                    <a:srgbClr val="174685"/>
                  </a:solidFill>
                </a:ln>
                <a:solidFill>
                  <a:srgbClr val="174685"/>
                </a:solidFill>
                <a:latin typeface="Arial"/>
                <a:cs typeface="Arial"/>
                <a:sym typeface="Arial" charset="0"/>
              </a:rPr>
              <a:t>CHALLENGES</a:t>
            </a:r>
          </a:p>
        </p:txBody>
      </p:sp>
      <p:grpSp>
        <p:nvGrpSpPr>
          <p:cNvPr id="15" name="Group 14"/>
          <p:cNvGrpSpPr/>
          <p:nvPr/>
        </p:nvGrpSpPr>
        <p:grpSpPr>
          <a:xfrm>
            <a:off x="0" y="2601100"/>
            <a:ext cx="7662333" cy="830324"/>
            <a:chOff x="0" y="2927583"/>
            <a:chExt cx="7662333" cy="922582"/>
          </a:xfrm>
        </p:grpSpPr>
        <p:sp>
          <p:nvSpPr>
            <p:cNvPr id="7" name="Rectangle 6"/>
            <p:cNvSpPr/>
            <p:nvPr/>
          </p:nvSpPr>
          <p:spPr>
            <a:xfrm>
              <a:off x="0" y="2927583"/>
              <a:ext cx="7662333" cy="9144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chemeClr val="tx1"/>
                </a:solidFill>
                <a:latin typeface="Arial"/>
                <a:cs typeface="Arial"/>
              </a:endParaRPr>
            </a:p>
          </p:txBody>
        </p:sp>
        <p:sp>
          <p:nvSpPr>
            <p:cNvPr id="6" name="TextBox 5"/>
            <p:cNvSpPr txBox="1"/>
            <p:nvPr/>
          </p:nvSpPr>
          <p:spPr>
            <a:xfrm>
              <a:off x="500065" y="3005679"/>
              <a:ext cx="6324600" cy="844486"/>
            </a:xfrm>
            <a:prstGeom prst="rect">
              <a:avLst/>
            </a:prstGeom>
            <a:noFill/>
          </p:spPr>
          <p:txBody>
            <a:bodyPr wrap="square" rtlCol="0">
              <a:spAutoFit/>
            </a:bodyPr>
            <a:lstStyle/>
            <a:p>
              <a:pPr>
                <a:lnSpc>
                  <a:spcPts val="1880"/>
                </a:lnSpc>
                <a:spcBef>
                  <a:spcPct val="50000"/>
                </a:spcBef>
              </a:pPr>
              <a:r>
                <a:rPr lang="en-US" sz="2200" b="1" dirty="0">
                  <a:solidFill>
                    <a:schemeClr val="tx1"/>
                  </a:solidFill>
                  <a:latin typeface="Arial"/>
                  <a:ea typeface="Tahoma" pitchFamily="34" charset="0"/>
                  <a:cs typeface="Arial"/>
                </a:rPr>
                <a:t>Other values can be estimated indirectly</a:t>
              </a:r>
            </a:p>
            <a:p>
              <a:pPr>
                <a:lnSpc>
                  <a:spcPts val="1880"/>
                </a:lnSpc>
                <a:spcBef>
                  <a:spcPct val="50000"/>
                </a:spcBef>
              </a:pPr>
              <a:r>
                <a:rPr lang="en-US" sz="2200" b="1" dirty="0">
                  <a:solidFill>
                    <a:schemeClr val="tx1"/>
                  </a:solidFill>
                  <a:latin typeface="Arial"/>
                  <a:ea typeface="Tahoma" pitchFamily="34" charset="0"/>
                  <a:cs typeface="Arial"/>
                </a:rPr>
                <a:t>	(tourism…)</a:t>
              </a:r>
            </a:p>
          </p:txBody>
        </p:sp>
      </p:grpSp>
      <p:grpSp>
        <p:nvGrpSpPr>
          <p:cNvPr id="14" name="Group 13"/>
          <p:cNvGrpSpPr/>
          <p:nvPr/>
        </p:nvGrpSpPr>
        <p:grpSpPr>
          <a:xfrm>
            <a:off x="0" y="3750708"/>
            <a:ext cx="7662333" cy="1064087"/>
            <a:chOff x="0" y="4394200"/>
            <a:chExt cx="7662333" cy="1064087"/>
          </a:xfrm>
        </p:grpSpPr>
        <p:sp>
          <p:nvSpPr>
            <p:cNvPr id="10" name="Rectangle 9"/>
            <p:cNvSpPr/>
            <p:nvPr/>
          </p:nvSpPr>
          <p:spPr>
            <a:xfrm>
              <a:off x="0" y="4394200"/>
              <a:ext cx="7662333" cy="822960"/>
            </a:xfrm>
            <a:prstGeom prst="rect">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solidFill>
                  <a:schemeClr val="tx1"/>
                </a:solidFill>
                <a:latin typeface="Arial"/>
                <a:cs typeface="Arial"/>
              </a:endParaRPr>
            </a:p>
          </p:txBody>
        </p:sp>
        <p:sp>
          <p:nvSpPr>
            <p:cNvPr id="12" name="TextBox 11"/>
            <p:cNvSpPr txBox="1"/>
            <p:nvPr/>
          </p:nvSpPr>
          <p:spPr>
            <a:xfrm>
              <a:off x="500065" y="4457158"/>
              <a:ext cx="6662735" cy="1001129"/>
            </a:xfrm>
            <a:prstGeom prst="rect">
              <a:avLst/>
            </a:prstGeom>
            <a:noFill/>
          </p:spPr>
          <p:txBody>
            <a:bodyPr wrap="square" rtlCol="0">
              <a:spAutoFit/>
            </a:bodyPr>
            <a:lstStyle/>
            <a:p>
              <a:pPr>
                <a:lnSpc>
                  <a:spcPts val="1880"/>
                </a:lnSpc>
                <a:spcBef>
                  <a:spcPct val="50000"/>
                </a:spcBef>
              </a:pPr>
              <a:r>
                <a:rPr lang="en-US" sz="2200" b="1" dirty="0">
                  <a:solidFill>
                    <a:schemeClr val="tx1"/>
                  </a:solidFill>
                  <a:latin typeface="Arial"/>
                  <a:ea typeface="Tahoma" pitchFamily="34" charset="0"/>
                  <a:cs typeface="Arial"/>
                </a:rPr>
                <a:t>Other values cannot be quantified</a:t>
              </a:r>
            </a:p>
            <a:p>
              <a:pPr>
                <a:lnSpc>
                  <a:spcPts val="1880"/>
                </a:lnSpc>
                <a:spcBef>
                  <a:spcPct val="50000"/>
                </a:spcBef>
              </a:pPr>
              <a:r>
                <a:rPr lang="en-US" sz="2200" b="1" dirty="0">
                  <a:solidFill>
                    <a:schemeClr val="tx1"/>
                  </a:solidFill>
                  <a:latin typeface="Arial"/>
                  <a:ea typeface="Tahoma" pitchFamily="34" charset="0"/>
                  <a:cs typeface="Arial"/>
                </a:rPr>
                <a:t>	(spiritual value of a sacred forest…)</a:t>
              </a:r>
            </a:p>
            <a:p>
              <a:pPr>
                <a:lnSpc>
                  <a:spcPts val="1880"/>
                </a:lnSpc>
              </a:pPr>
              <a:endParaRPr lang="en-US" sz="2200" b="1" dirty="0">
                <a:solidFill>
                  <a:schemeClr val="tx1"/>
                </a:solidFill>
                <a:latin typeface="Arial"/>
                <a:cs typeface="Arial"/>
              </a:endParaRPr>
            </a:p>
          </p:txBody>
        </p:sp>
      </p:grpSp>
    </p:spTree>
    <p:extLst>
      <p:ext uri="{BB962C8B-B14F-4D97-AF65-F5344CB8AC3E}">
        <p14:creationId xmlns:p14="http://schemas.microsoft.com/office/powerpoint/2010/main" val="2189899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forestation - Guatema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3045"/>
            <a:ext cx="9144000" cy="6097906"/>
          </a:xfrm>
          <a:prstGeom prst="rect">
            <a:avLst/>
          </a:prstGeom>
        </p:spPr>
      </p:pic>
      <p:sp>
        <p:nvSpPr>
          <p:cNvPr id="10" name="Rectangle 9"/>
          <p:cNvSpPr/>
          <p:nvPr/>
        </p:nvSpPr>
        <p:spPr>
          <a:xfrm>
            <a:off x="5638800" y="-4572"/>
            <a:ext cx="3505200" cy="5148072"/>
          </a:xfrm>
          <a:prstGeom prst="rect">
            <a:avLst/>
          </a:prstGeom>
          <a:solidFill>
            <a:srgbClr val="174685">
              <a:alpha val="5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579" name="Text Box 11"/>
          <p:cNvSpPr txBox="1">
            <a:spLocks/>
          </p:cNvSpPr>
          <p:nvPr/>
        </p:nvSpPr>
        <p:spPr bwMode="auto">
          <a:xfrm>
            <a:off x="5920740" y="2801622"/>
            <a:ext cx="3017520" cy="805155"/>
          </a:xfrm>
          <a:prstGeom prst="rect">
            <a:avLst/>
          </a:prstGeom>
          <a:noFill/>
          <a:ln w="25400">
            <a:noFill/>
            <a:miter lim="800000"/>
            <a:headEnd/>
            <a:tailEnd/>
          </a:ln>
        </p:spPr>
        <p:txBody>
          <a:bodyPr lIns="73465" tIns="36734" rIns="73465" bIns="36734">
            <a:spAutoFit/>
          </a:bodyPr>
          <a:lstStyle/>
          <a:p>
            <a:pPr algn="l">
              <a:spcBef>
                <a:spcPct val="50000"/>
              </a:spcBef>
            </a:pPr>
            <a:r>
              <a:rPr lang="en-US" sz="1900" b="1" dirty="0">
                <a:solidFill>
                  <a:schemeClr val="bg1"/>
                </a:solidFill>
              </a:rPr>
              <a:t>Annual Royalties</a:t>
            </a:r>
          </a:p>
          <a:p>
            <a:pPr algn="l">
              <a:spcBef>
                <a:spcPct val="50000"/>
              </a:spcBef>
            </a:pPr>
            <a:r>
              <a:rPr lang="en-US" sz="1900" b="1" dirty="0">
                <a:solidFill>
                  <a:schemeClr val="bg1"/>
                </a:solidFill>
              </a:rPr>
              <a:t>= </a:t>
            </a:r>
            <a:r>
              <a:rPr lang="en-US" sz="1900" b="1" dirty="0">
                <a:solidFill>
                  <a:srgbClr val="F2BD3E"/>
                </a:solidFill>
              </a:rPr>
              <a:t>$50,000</a:t>
            </a:r>
          </a:p>
        </p:txBody>
      </p:sp>
      <p:sp>
        <p:nvSpPr>
          <p:cNvPr id="237580" name="Text Box 12"/>
          <p:cNvSpPr txBox="1">
            <a:spLocks/>
          </p:cNvSpPr>
          <p:nvPr/>
        </p:nvSpPr>
        <p:spPr bwMode="auto">
          <a:xfrm>
            <a:off x="5920740" y="3881755"/>
            <a:ext cx="3017520" cy="951349"/>
          </a:xfrm>
          <a:prstGeom prst="rect">
            <a:avLst/>
          </a:prstGeom>
          <a:noFill/>
          <a:ln w="25400">
            <a:noFill/>
            <a:miter lim="800000"/>
            <a:headEnd/>
            <a:tailEnd/>
          </a:ln>
        </p:spPr>
        <p:txBody>
          <a:bodyPr lIns="73465" tIns="36734" rIns="73465" bIns="36734">
            <a:spAutoFit/>
          </a:bodyPr>
          <a:lstStyle/>
          <a:p>
            <a:pPr algn="l">
              <a:spcBef>
                <a:spcPct val="50000"/>
              </a:spcBef>
            </a:pPr>
            <a:r>
              <a:rPr lang="en-US" sz="1900" b="1" dirty="0">
                <a:solidFill>
                  <a:schemeClr val="bg1"/>
                </a:solidFill>
              </a:rPr>
              <a:t>OPPORTUNITY COST of protecting this is </a:t>
            </a:r>
            <a:r>
              <a:rPr lang="en-US" sz="1900" b="1" dirty="0">
                <a:solidFill>
                  <a:srgbClr val="F2BD3E"/>
                </a:solidFill>
              </a:rPr>
              <a:t>$50,000 per year</a:t>
            </a:r>
          </a:p>
        </p:txBody>
      </p:sp>
      <p:sp>
        <p:nvSpPr>
          <p:cNvPr id="30722" name="Rectangle 2"/>
          <p:cNvSpPr>
            <a:spLocks/>
          </p:cNvSpPr>
          <p:nvPr/>
        </p:nvSpPr>
        <p:spPr bwMode="auto">
          <a:xfrm>
            <a:off x="5920740" y="153670"/>
            <a:ext cx="7943850" cy="1122998"/>
          </a:xfrm>
          <a:prstGeom prst="rect">
            <a:avLst/>
          </a:prstGeom>
          <a:noFill/>
          <a:ln w="12700">
            <a:noFill/>
            <a:miter lim="800000"/>
            <a:headEnd/>
            <a:tailEnd/>
          </a:ln>
        </p:spPr>
        <p:txBody>
          <a:bodyPr lIns="91832" tIns="91832" rIns="91832" bIns="91832" anchor="ctr"/>
          <a:lstStyle/>
          <a:p>
            <a:pPr algn="l">
              <a:lnSpc>
                <a:spcPts val="4000"/>
              </a:lnSpc>
            </a:pPr>
            <a:r>
              <a:rPr lang="en-US" sz="4000" b="1" dirty="0">
                <a:solidFill>
                  <a:srgbClr val="FFFFFF"/>
                </a:solidFill>
                <a:latin typeface="Arial" charset="0"/>
                <a:cs typeface="Arial" charset="0"/>
                <a:sym typeface="Arial" charset="0"/>
              </a:rPr>
              <a:t>BEING </a:t>
            </a:r>
            <a:br>
              <a:rPr lang="en-US" sz="4000" b="1" dirty="0">
                <a:solidFill>
                  <a:srgbClr val="FFFFFF"/>
                </a:solidFill>
                <a:latin typeface="Arial" charset="0"/>
                <a:cs typeface="Arial" charset="0"/>
                <a:sym typeface="Arial" charset="0"/>
              </a:rPr>
            </a:br>
            <a:r>
              <a:rPr lang="en-US" sz="4000" b="1" dirty="0">
                <a:solidFill>
                  <a:srgbClr val="FFFFFF"/>
                </a:solidFill>
                <a:latin typeface="Arial" charset="0"/>
                <a:cs typeface="Arial" charset="0"/>
                <a:sym typeface="Arial" charset="0"/>
              </a:rPr>
              <a:t>PRACTICAL</a:t>
            </a:r>
          </a:p>
        </p:txBody>
      </p:sp>
      <p:sp>
        <p:nvSpPr>
          <p:cNvPr id="30724" name="Text Box 8"/>
          <p:cNvSpPr txBox="1">
            <a:spLocks/>
          </p:cNvSpPr>
          <p:nvPr/>
        </p:nvSpPr>
        <p:spPr bwMode="auto">
          <a:xfrm>
            <a:off x="5920740" y="1415415"/>
            <a:ext cx="5280660" cy="1182181"/>
          </a:xfrm>
          <a:prstGeom prst="rect">
            <a:avLst/>
          </a:prstGeom>
          <a:noFill/>
          <a:ln w="25400">
            <a:noFill/>
            <a:miter lim="800000"/>
            <a:headEnd/>
            <a:tailEnd/>
          </a:ln>
        </p:spPr>
        <p:txBody>
          <a:bodyPr lIns="73465" tIns="36734" rIns="73465" bIns="36734">
            <a:spAutoFit/>
          </a:bodyPr>
          <a:lstStyle/>
          <a:p>
            <a:r>
              <a:rPr lang="en-US" sz="2400" b="1" dirty="0">
                <a:solidFill>
                  <a:schemeClr val="bg1"/>
                </a:solidFill>
              </a:rPr>
              <a:t>Conservation </a:t>
            </a:r>
          </a:p>
          <a:p>
            <a:r>
              <a:rPr lang="en-US" sz="2400" b="1" dirty="0">
                <a:solidFill>
                  <a:schemeClr val="bg1"/>
                </a:solidFill>
              </a:rPr>
              <a:t>Concession</a:t>
            </a:r>
          </a:p>
          <a:p>
            <a:r>
              <a:rPr lang="en-US" sz="2400" b="1" dirty="0">
                <a:solidFill>
                  <a:schemeClr val="bg1"/>
                </a:solidFill>
              </a:rPr>
              <a:t>(81,000 ha)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37579"/>
                                        </p:tgtEl>
                                        <p:attrNameLst>
                                          <p:attrName>style.visibility</p:attrName>
                                        </p:attrNameLst>
                                      </p:cBhvr>
                                      <p:to>
                                        <p:strVal val="visible"/>
                                      </p:to>
                                    </p:set>
                                    <p:anim calcmode="lin" valueType="num">
                                      <p:cBhvr additive="base">
                                        <p:cTn id="7" dur="500"/>
                                        <p:tgtEl>
                                          <p:spTgt spid="237579"/>
                                        </p:tgtEl>
                                        <p:attrNameLst>
                                          <p:attrName>ppt_x</p:attrName>
                                        </p:attrNameLst>
                                      </p:cBhvr>
                                      <p:tavLst>
                                        <p:tav tm="0">
                                          <p:val>
                                            <p:strVal val="#ppt_x-#ppt_w*1.125000"/>
                                          </p:val>
                                        </p:tav>
                                        <p:tav tm="100000">
                                          <p:val>
                                            <p:strVal val="#ppt_x"/>
                                          </p:val>
                                        </p:tav>
                                      </p:tavLst>
                                    </p:anim>
                                    <p:animEffect transition="in" filter="wipe(right)">
                                      <p:cBhvr>
                                        <p:cTn id="8" dur="500"/>
                                        <p:tgtEl>
                                          <p:spTgt spid="23757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37580"/>
                                        </p:tgtEl>
                                        <p:attrNameLst>
                                          <p:attrName>style.visibility</p:attrName>
                                        </p:attrNameLst>
                                      </p:cBhvr>
                                      <p:to>
                                        <p:strVal val="visible"/>
                                      </p:to>
                                    </p:set>
                                    <p:anim calcmode="lin" valueType="num">
                                      <p:cBhvr additive="base">
                                        <p:cTn id="13" dur="500"/>
                                        <p:tgtEl>
                                          <p:spTgt spid="237580"/>
                                        </p:tgtEl>
                                        <p:attrNameLst>
                                          <p:attrName>ppt_x</p:attrName>
                                        </p:attrNameLst>
                                      </p:cBhvr>
                                      <p:tavLst>
                                        <p:tav tm="0">
                                          <p:val>
                                            <p:strVal val="#ppt_x-#ppt_w*1.125000"/>
                                          </p:val>
                                        </p:tav>
                                        <p:tav tm="100000">
                                          <p:val>
                                            <p:strVal val="#ppt_x"/>
                                          </p:val>
                                        </p:tav>
                                      </p:tavLst>
                                    </p:anim>
                                    <p:animEffect transition="in" filter="wipe(right)">
                                      <p:cBhvr>
                                        <p:cTn id="14" dur="500"/>
                                        <p:tgtEl>
                                          <p:spTgt spid="237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9" grpId="0"/>
      <p:bldP spid="23758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17468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26626" name="Picture 2"/>
          <p:cNvPicPr>
            <a:picLocks noChangeArrowheads="1"/>
          </p:cNvPicPr>
          <p:nvPr/>
        </p:nvPicPr>
        <p:blipFill>
          <a:blip r:embed="rId3"/>
          <a:srcRect/>
          <a:stretch>
            <a:fillRect/>
          </a:stretch>
        </p:blipFill>
        <p:spPr bwMode="auto">
          <a:xfrm>
            <a:off x="0" y="0"/>
            <a:ext cx="9144000" cy="5143500"/>
          </a:xfrm>
          <a:prstGeom prst="rect">
            <a:avLst/>
          </a:prstGeom>
          <a:noFill/>
          <a:ln w="12700">
            <a:noFill/>
            <a:miter lim="800000"/>
            <a:headEnd/>
            <a:tailEnd/>
          </a:ln>
        </p:spPr>
      </p:pic>
      <p:sp>
        <p:nvSpPr>
          <p:cNvPr id="6" name="Rectangle 5"/>
          <p:cNvSpPr/>
          <p:nvPr/>
        </p:nvSpPr>
        <p:spPr>
          <a:xfrm>
            <a:off x="1" y="0"/>
            <a:ext cx="2741082" cy="5143500"/>
          </a:xfrm>
          <a:prstGeom prst="rect">
            <a:avLst/>
          </a:prstGeom>
          <a:solidFill>
            <a:srgbClr val="174685">
              <a:alpha val="7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7" name="Rectangle 4"/>
          <p:cNvSpPr>
            <a:spLocks/>
          </p:cNvSpPr>
          <p:nvPr/>
        </p:nvSpPr>
        <p:spPr bwMode="auto">
          <a:xfrm>
            <a:off x="237062" y="-58713"/>
            <a:ext cx="2895600" cy="1773224"/>
          </a:xfrm>
          <a:prstGeom prst="rect">
            <a:avLst/>
          </a:prstGeom>
          <a:noFill/>
          <a:ln w="12700">
            <a:noFill/>
            <a:miter lim="800000"/>
            <a:headEnd/>
            <a:tailEnd/>
          </a:ln>
        </p:spPr>
        <p:txBody>
          <a:bodyPr lIns="0" tIns="0" rIns="36280" bIns="0" anchor="ctr"/>
          <a:lstStyle/>
          <a:p>
            <a:r>
              <a:rPr lang="en-US" sz="2200" b="1" dirty="0">
                <a:solidFill>
                  <a:srgbClr val="FFFFFF"/>
                </a:solidFill>
                <a:latin typeface="Arial" charset="0"/>
                <a:cs typeface="Arial" charset="0"/>
                <a:sym typeface="Arial" charset="0"/>
              </a:rPr>
              <a:t>Opportunity cost </a:t>
            </a:r>
            <a:r>
              <a:rPr lang="en-US" sz="3200" b="1" dirty="0">
                <a:solidFill>
                  <a:srgbClr val="F2BD3E"/>
                </a:solidFill>
                <a:latin typeface="Arial" charset="0"/>
                <a:cs typeface="Arial" charset="0"/>
                <a:sym typeface="Arial" charset="0"/>
              </a:rPr>
              <a:t>CAMBODIA</a:t>
            </a:r>
          </a:p>
        </p:txBody>
      </p:sp>
      <p:sp>
        <p:nvSpPr>
          <p:cNvPr id="8" name="Rectangle 6"/>
          <p:cNvSpPr>
            <a:spLocks/>
          </p:cNvSpPr>
          <p:nvPr/>
        </p:nvSpPr>
        <p:spPr bwMode="auto">
          <a:xfrm>
            <a:off x="237064" y="1386433"/>
            <a:ext cx="2408769" cy="3108835"/>
          </a:xfrm>
          <a:prstGeom prst="rect">
            <a:avLst/>
          </a:prstGeom>
          <a:noFill/>
          <a:ln w="12700">
            <a:noFill/>
            <a:miter lim="800000"/>
            <a:headEnd/>
            <a:tailEnd/>
          </a:ln>
        </p:spPr>
        <p:txBody>
          <a:bodyPr lIns="0" tIns="91835" rIns="0" bIns="91835"/>
          <a:lstStyle/>
          <a:p>
            <a:pPr>
              <a:spcBef>
                <a:spcPts val="432"/>
              </a:spcBef>
            </a:pPr>
            <a:r>
              <a:rPr lang="en-US" sz="1600" b="1" i="1" dirty="0">
                <a:solidFill>
                  <a:srgbClr val="29C7E5"/>
                </a:solidFill>
                <a:latin typeface="Arial" charset="0"/>
                <a:cs typeface="Arial" charset="0"/>
                <a:sym typeface="Arial" charset="0"/>
              </a:rPr>
              <a:t>MAIN THREAT </a:t>
            </a:r>
            <a:r>
              <a:rPr lang="en-US" sz="1600" b="1" dirty="0">
                <a:solidFill>
                  <a:srgbClr val="FFFFFF"/>
                </a:solidFill>
                <a:latin typeface="Arial" charset="0"/>
                <a:cs typeface="Arial" charset="0"/>
                <a:sym typeface="Arial" charset="0"/>
              </a:rPr>
              <a:t>deforestation for rice production</a:t>
            </a:r>
          </a:p>
          <a:p>
            <a:pPr>
              <a:spcBef>
                <a:spcPts val="432"/>
              </a:spcBef>
              <a:buSzPct val="89000"/>
            </a:pPr>
            <a:r>
              <a:rPr lang="en-US" sz="1400" dirty="0">
                <a:solidFill>
                  <a:srgbClr val="FFFFFF"/>
                </a:solidFill>
                <a:latin typeface="Arial" charset="0"/>
                <a:cs typeface="Arial" charset="0"/>
                <a:sym typeface="Arial" charset="0"/>
              </a:rPr>
              <a:t>40 hectares slash-and-burn per year</a:t>
            </a:r>
          </a:p>
          <a:p>
            <a:pPr>
              <a:spcBef>
                <a:spcPts val="432"/>
              </a:spcBef>
              <a:buSzPct val="89000"/>
            </a:pPr>
            <a:r>
              <a:rPr lang="en-US" sz="1400" dirty="0">
                <a:solidFill>
                  <a:srgbClr val="FFFFFF"/>
                </a:solidFill>
                <a:latin typeface="Arial" charset="0"/>
                <a:cs typeface="Arial" charset="0"/>
                <a:sym typeface="Arial" charset="0"/>
              </a:rPr>
              <a:t>1 ton of rice per hectare</a:t>
            </a:r>
          </a:p>
          <a:p>
            <a:pPr>
              <a:spcBef>
                <a:spcPts val="432"/>
              </a:spcBef>
              <a:buSzPct val="89000"/>
            </a:pPr>
            <a:r>
              <a:rPr lang="en-US" sz="1400" dirty="0">
                <a:solidFill>
                  <a:srgbClr val="FFFFFF"/>
                </a:solidFill>
                <a:latin typeface="Arial" charset="0"/>
                <a:cs typeface="Arial" charset="0"/>
                <a:sym typeface="Arial" charset="0"/>
              </a:rPr>
              <a:t>Subsistence agriculture</a:t>
            </a:r>
          </a:p>
          <a:p>
            <a:pPr>
              <a:spcBef>
                <a:spcPts val="432"/>
              </a:spcBef>
              <a:buSzPct val="89000"/>
            </a:pPr>
            <a:endParaRPr lang="en-US" sz="1600" dirty="0">
              <a:solidFill>
                <a:srgbClr val="FFFFFF"/>
              </a:solidFill>
              <a:latin typeface="Arial" charset="0"/>
              <a:cs typeface="Arial" charset="0"/>
              <a:sym typeface="Arial" charset="0"/>
            </a:endParaRPr>
          </a:p>
          <a:p>
            <a:pPr>
              <a:spcBef>
                <a:spcPts val="432"/>
              </a:spcBef>
              <a:buSzPct val="89000"/>
            </a:pPr>
            <a:r>
              <a:rPr lang="en-US" sz="1600" b="1" i="1" dirty="0">
                <a:solidFill>
                  <a:srgbClr val="29C7E5"/>
                </a:solidFill>
                <a:latin typeface="Arial" charset="0"/>
                <a:cs typeface="Arial" charset="0"/>
                <a:sym typeface="Arial" charset="0"/>
              </a:rPr>
              <a:t>BEST ALTERNATIVE? </a:t>
            </a:r>
            <a:r>
              <a:rPr lang="en-US" sz="1600" b="1" dirty="0">
                <a:solidFill>
                  <a:srgbClr val="FFFFFF"/>
                </a:solidFill>
                <a:latin typeface="Arial" charset="0"/>
                <a:cs typeface="Arial" charset="0"/>
                <a:sym typeface="Arial" charset="0"/>
              </a:rPr>
              <a:t>Buying rice at nearest market</a:t>
            </a:r>
          </a:p>
          <a:p>
            <a:pPr>
              <a:spcBef>
                <a:spcPts val="432"/>
              </a:spcBef>
              <a:buSzPct val="89000"/>
            </a:pPr>
            <a:r>
              <a:rPr lang="en-US" sz="1400" dirty="0">
                <a:solidFill>
                  <a:srgbClr val="FFFFFF"/>
                </a:solidFill>
                <a:latin typeface="Arial" charset="0"/>
                <a:cs typeface="Arial" charset="0"/>
                <a:sym typeface="Arial" charset="0"/>
              </a:rPr>
              <a:t>OC = $300/ton x 40 tons = $12,000</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ngolin - Cambod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579537"/>
            <a:ext cx="9218083" cy="6135787"/>
          </a:xfrm>
          <a:prstGeom prst="rect">
            <a:avLst/>
          </a:prstGeom>
        </p:spPr>
      </p:pic>
      <p:sp>
        <p:nvSpPr>
          <p:cNvPr id="6" name="Rectangle 5"/>
          <p:cNvSpPr/>
          <p:nvPr/>
        </p:nvSpPr>
        <p:spPr>
          <a:xfrm>
            <a:off x="1" y="0"/>
            <a:ext cx="2741082" cy="5143500"/>
          </a:xfrm>
          <a:prstGeom prst="rect">
            <a:avLst/>
          </a:prstGeom>
          <a:solidFill>
            <a:srgbClr val="174685">
              <a:alpha val="7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7" name="Rectangle 4"/>
          <p:cNvSpPr>
            <a:spLocks/>
          </p:cNvSpPr>
          <p:nvPr/>
        </p:nvSpPr>
        <p:spPr bwMode="auto">
          <a:xfrm>
            <a:off x="169682" y="-58713"/>
            <a:ext cx="2962980" cy="1773224"/>
          </a:xfrm>
          <a:prstGeom prst="rect">
            <a:avLst/>
          </a:prstGeom>
          <a:noFill/>
          <a:ln w="12700">
            <a:noFill/>
            <a:miter lim="800000"/>
            <a:headEnd/>
            <a:tailEnd/>
          </a:ln>
        </p:spPr>
        <p:txBody>
          <a:bodyPr lIns="0" tIns="0" rIns="36280" bIns="0" anchor="ctr"/>
          <a:lstStyle/>
          <a:p>
            <a:r>
              <a:rPr lang="en-US" sz="2000" b="1" dirty="0">
                <a:solidFill>
                  <a:srgbClr val="FFFFFF"/>
                </a:solidFill>
                <a:latin typeface="Arial" charset="0"/>
                <a:cs typeface="Arial" charset="0"/>
                <a:sym typeface="Arial" charset="0"/>
              </a:rPr>
              <a:t>Cost of conservation </a:t>
            </a:r>
            <a:r>
              <a:rPr lang="en-US" sz="3200" b="1" dirty="0">
                <a:solidFill>
                  <a:srgbClr val="F2BD3E"/>
                </a:solidFill>
                <a:latin typeface="Arial" charset="0"/>
                <a:cs typeface="Arial" charset="0"/>
                <a:sym typeface="Arial" charset="0"/>
              </a:rPr>
              <a:t>CAMBODIA</a:t>
            </a:r>
          </a:p>
        </p:txBody>
      </p:sp>
      <p:sp>
        <p:nvSpPr>
          <p:cNvPr id="8" name="Rectangle 6"/>
          <p:cNvSpPr>
            <a:spLocks/>
          </p:cNvSpPr>
          <p:nvPr/>
        </p:nvSpPr>
        <p:spPr bwMode="auto">
          <a:xfrm>
            <a:off x="237064" y="1386434"/>
            <a:ext cx="2408769" cy="1767400"/>
          </a:xfrm>
          <a:prstGeom prst="rect">
            <a:avLst/>
          </a:prstGeom>
          <a:noFill/>
          <a:ln w="12700">
            <a:noFill/>
            <a:miter lim="800000"/>
            <a:headEnd/>
            <a:tailEnd/>
          </a:ln>
        </p:spPr>
        <p:txBody>
          <a:bodyPr lIns="0" tIns="91835" rIns="0" bIns="91835"/>
          <a:lstStyle/>
          <a:p>
            <a:pPr marL="190048" indent="-190048">
              <a:spcBef>
                <a:spcPts val="432"/>
              </a:spcBef>
            </a:pPr>
            <a:r>
              <a:rPr lang="en-US" sz="1600" b="1" i="1" dirty="0">
                <a:solidFill>
                  <a:srgbClr val="29C7E5"/>
                </a:solidFill>
                <a:latin typeface="Arial" charset="0"/>
                <a:cs typeface="Arial" charset="0"/>
                <a:sym typeface="Arial" charset="0"/>
              </a:rPr>
              <a:t>ILLEGAL HUNTING</a:t>
            </a:r>
          </a:p>
          <a:p>
            <a:pPr>
              <a:spcBef>
                <a:spcPts val="432"/>
              </a:spcBef>
              <a:buSzPct val="89000"/>
            </a:pPr>
            <a:r>
              <a:rPr lang="en-US" sz="1400" dirty="0">
                <a:solidFill>
                  <a:srgbClr val="FFFFFF"/>
                </a:solidFill>
                <a:latin typeface="Arial" charset="0"/>
                <a:cs typeface="Arial" charset="0"/>
                <a:sym typeface="Arial" charset="0"/>
              </a:rPr>
              <a:t>Address by community patrolling</a:t>
            </a:r>
          </a:p>
          <a:p>
            <a:pPr>
              <a:spcBef>
                <a:spcPts val="432"/>
              </a:spcBef>
              <a:buSzPct val="89000"/>
            </a:pPr>
            <a:r>
              <a:rPr lang="en-US" sz="1400" dirty="0">
                <a:solidFill>
                  <a:srgbClr val="FFFFFF"/>
                </a:solidFill>
                <a:latin typeface="Arial" charset="0"/>
                <a:cs typeface="Arial" charset="0"/>
                <a:sym typeface="Arial" charset="0"/>
              </a:rPr>
              <a:t>Quantify time invested in patrolling</a:t>
            </a:r>
          </a:p>
          <a:p>
            <a:pPr>
              <a:spcBef>
                <a:spcPts val="432"/>
              </a:spcBef>
              <a:buSzPct val="89000"/>
            </a:pPr>
            <a:endParaRPr lang="en-US" sz="1600" dirty="0">
              <a:solidFill>
                <a:srgbClr val="FFFFFF"/>
              </a:solidFill>
              <a:latin typeface="Arial" charset="0"/>
              <a:cs typeface="Arial" charset="0"/>
              <a:sym typeface="Arial" charset="0"/>
            </a:endParaRPr>
          </a:p>
          <a:p>
            <a:pPr>
              <a:spcBef>
                <a:spcPts val="432"/>
              </a:spcBef>
              <a:buSzPct val="89000"/>
            </a:pPr>
            <a:r>
              <a:rPr lang="en-US" sz="1800" b="1" dirty="0">
                <a:solidFill>
                  <a:srgbClr val="FFFFFF"/>
                </a:solidFill>
                <a:latin typeface="Arial" charset="0"/>
                <a:cs typeface="Arial" charset="0"/>
                <a:sym typeface="Arial" charset="0"/>
              </a:rPr>
              <a:t>OC </a:t>
            </a:r>
            <a:r>
              <a:rPr lang="en-US" sz="1800" b="1" dirty="0">
                <a:solidFill>
                  <a:srgbClr val="F2BD3E"/>
                </a:solidFill>
                <a:latin typeface="Arial" charset="0"/>
                <a:cs typeface="Arial" charset="0"/>
                <a:sym typeface="Arial" charset="0"/>
              </a:rPr>
              <a:t>=</a:t>
            </a:r>
            <a:r>
              <a:rPr lang="en-US" sz="1800" b="1" dirty="0">
                <a:solidFill>
                  <a:srgbClr val="FFFFFF"/>
                </a:solidFill>
                <a:latin typeface="Arial" charset="0"/>
                <a:cs typeface="Arial" charset="0"/>
                <a:sym typeface="Arial" charset="0"/>
              </a:rPr>
              <a:t> 8 people</a:t>
            </a:r>
          </a:p>
          <a:p>
            <a:pPr marL="192024">
              <a:spcBef>
                <a:spcPts val="432"/>
              </a:spcBef>
              <a:buSzPct val="89000"/>
            </a:pPr>
            <a:r>
              <a:rPr lang="en-US" sz="1600" dirty="0">
                <a:solidFill>
                  <a:srgbClr val="FFFFFF"/>
                </a:solidFill>
                <a:latin typeface="Arial" charset="0"/>
                <a:cs typeface="Arial" charset="0"/>
                <a:sym typeface="Arial" charset="0"/>
              </a:rPr>
              <a:t>		</a:t>
            </a:r>
          </a:p>
        </p:txBody>
      </p:sp>
      <p:sp>
        <p:nvSpPr>
          <p:cNvPr id="2" name="TextBox 1"/>
          <p:cNvSpPr txBox="1"/>
          <p:nvPr/>
        </p:nvSpPr>
        <p:spPr>
          <a:xfrm>
            <a:off x="391584" y="3471328"/>
            <a:ext cx="2645833" cy="1169551"/>
          </a:xfrm>
          <a:prstGeom prst="rect">
            <a:avLst/>
          </a:prstGeom>
          <a:noFill/>
        </p:spPr>
        <p:txBody>
          <a:bodyPr wrap="square" lIns="0" rIns="0" rtlCol="0">
            <a:spAutoFit/>
          </a:bodyPr>
          <a:lstStyle/>
          <a:p>
            <a:pPr>
              <a:spcBef>
                <a:spcPts val="0"/>
              </a:spcBef>
              <a:buSzPct val="89000"/>
            </a:pPr>
            <a:r>
              <a:rPr lang="en-US" sz="1400" dirty="0">
                <a:solidFill>
                  <a:srgbClr val="F2BD3E"/>
                </a:solidFill>
                <a:latin typeface="Arial" charset="0"/>
                <a:cs typeface="Arial" charset="0"/>
                <a:sym typeface="Arial" charset="0"/>
              </a:rPr>
              <a:t>x</a:t>
            </a:r>
            <a:r>
              <a:rPr lang="en-US" sz="1400" dirty="0">
                <a:solidFill>
                  <a:srgbClr val="FFFFFF"/>
                </a:solidFill>
                <a:latin typeface="Arial" charset="0"/>
                <a:cs typeface="Arial" charset="0"/>
                <a:sym typeface="Arial" charset="0"/>
              </a:rPr>
              <a:t> 5 days per person/month</a:t>
            </a:r>
          </a:p>
          <a:p>
            <a:pPr>
              <a:spcBef>
                <a:spcPts val="0"/>
              </a:spcBef>
              <a:buSzPct val="89000"/>
            </a:pPr>
            <a:r>
              <a:rPr lang="en-US" sz="1400" dirty="0">
                <a:solidFill>
                  <a:srgbClr val="F2BD3E"/>
                </a:solidFill>
                <a:latin typeface="Arial" charset="0"/>
                <a:cs typeface="Arial" charset="0"/>
                <a:sym typeface="Arial" charset="0"/>
              </a:rPr>
              <a:t>x</a:t>
            </a:r>
            <a:r>
              <a:rPr lang="en-US" sz="1400" dirty="0">
                <a:solidFill>
                  <a:srgbClr val="FFFFFF"/>
                </a:solidFill>
                <a:latin typeface="Arial" charset="0"/>
                <a:cs typeface="Arial" charset="0"/>
                <a:sym typeface="Arial" charset="0"/>
              </a:rPr>
              <a:t> $5 per day</a:t>
            </a:r>
          </a:p>
          <a:p>
            <a:pPr>
              <a:spcBef>
                <a:spcPts val="0"/>
              </a:spcBef>
              <a:buSzPct val="89000"/>
            </a:pPr>
            <a:r>
              <a:rPr lang="en-US" sz="1400" u="sng" dirty="0">
                <a:solidFill>
                  <a:srgbClr val="F2BD3E"/>
                </a:solidFill>
                <a:latin typeface="Arial" charset="0"/>
                <a:cs typeface="Arial" charset="0"/>
                <a:sym typeface="Arial" charset="0"/>
              </a:rPr>
              <a:t>x</a:t>
            </a:r>
            <a:r>
              <a:rPr lang="en-US" sz="1400" u="sng" dirty="0">
                <a:solidFill>
                  <a:srgbClr val="FFFFFF"/>
                </a:solidFill>
                <a:latin typeface="Arial" charset="0"/>
                <a:cs typeface="Arial" charset="0"/>
                <a:sym typeface="Arial" charset="0"/>
              </a:rPr>
              <a:t> 9 months per year</a:t>
            </a:r>
          </a:p>
          <a:p>
            <a:pPr>
              <a:spcBef>
                <a:spcPts val="0"/>
              </a:spcBef>
              <a:buSzPct val="89000"/>
            </a:pPr>
            <a:r>
              <a:rPr lang="en-US" sz="1400" dirty="0">
                <a:solidFill>
                  <a:srgbClr val="F2BD3E"/>
                </a:solidFill>
                <a:latin typeface="Arial" charset="0"/>
                <a:cs typeface="Arial" charset="0"/>
                <a:sym typeface="Arial" charset="0"/>
              </a:rPr>
              <a:t>= </a:t>
            </a:r>
            <a:r>
              <a:rPr lang="en-US" sz="1400" dirty="0">
                <a:solidFill>
                  <a:srgbClr val="FFFFFF"/>
                </a:solidFill>
                <a:latin typeface="Arial" charset="0"/>
                <a:cs typeface="Arial" charset="0"/>
                <a:sym typeface="Arial" charset="0"/>
              </a:rPr>
              <a:t>$1,800 per year</a:t>
            </a:r>
          </a:p>
          <a:p>
            <a:pPr>
              <a:spcBef>
                <a:spcPts val="0"/>
              </a:spcBef>
            </a:pPr>
            <a:endParaRPr lang="en-US" sz="1400" dirty="0"/>
          </a:p>
        </p:txBody>
      </p:sp>
    </p:spTree>
    <p:extLst>
      <p:ext uri="{BB962C8B-B14F-4D97-AF65-F5344CB8AC3E}">
        <p14:creationId xmlns:p14="http://schemas.microsoft.com/office/powerpoint/2010/main" val="53003963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
            <a:ext cx="9144000" cy="3124201"/>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1986" name="Rectangle 4"/>
          <p:cNvSpPr>
            <a:spLocks/>
          </p:cNvSpPr>
          <p:nvPr/>
        </p:nvSpPr>
        <p:spPr bwMode="auto">
          <a:xfrm>
            <a:off x="526132" y="2028329"/>
            <a:ext cx="8643273" cy="582930"/>
          </a:xfrm>
          <a:prstGeom prst="rect">
            <a:avLst/>
          </a:prstGeom>
          <a:noFill/>
          <a:ln w="12700">
            <a:noFill/>
            <a:miter lim="800000"/>
            <a:headEnd/>
            <a:tailEnd/>
          </a:ln>
        </p:spPr>
        <p:txBody>
          <a:bodyPr lIns="0" tIns="0" rIns="36280" bIns="0" anchor="ctr"/>
          <a:lstStyle/>
          <a:p>
            <a:pPr marL="35714">
              <a:lnSpc>
                <a:spcPts val="8000"/>
              </a:lnSpc>
            </a:pPr>
            <a:r>
              <a:rPr lang="en-US" sz="8000" b="1" dirty="0">
                <a:solidFill>
                  <a:srgbClr val="FFFFFF"/>
                </a:solidFill>
                <a:latin typeface="Arial"/>
                <a:cs typeface="Arial"/>
                <a:sym typeface="Arial" charset="0"/>
              </a:rPr>
              <a:t>FEASIBILITY ANALYSIS</a:t>
            </a:r>
          </a:p>
        </p:txBody>
      </p:sp>
      <p:sp>
        <p:nvSpPr>
          <p:cNvPr id="41988" name="Rectangle 6"/>
          <p:cNvSpPr>
            <a:spLocks/>
          </p:cNvSpPr>
          <p:nvPr/>
        </p:nvSpPr>
        <p:spPr bwMode="auto">
          <a:xfrm>
            <a:off x="474128" y="3502030"/>
            <a:ext cx="7780205" cy="943009"/>
          </a:xfrm>
          <a:prstGeom prst="rect">
            <a:avLst/>
          </a:prstGeom>
          <a:noFill/>
          <a:ln w="12700">
            <a:noFill/>
            <a:miter lim="800000"/>
            <a:headEnd/>
            <a:tailEnd/>
          </a:ln>
        </p:spPr>
        <p:txBody>
          <a:bodyPr lIns="91835" tIns="91835" rIns="91835" bIns="91835"/>
          <a:lstStyle/>
          <a:p>
            <a:pPr>
              <a:lnSpc>
                <a:spcPts val="2000"/>
              </a:lnSpc>
              <a:spcBef>
                <a:spcPts val="1205"/>
              </a:spcBef>
              <a:buSzPct val="89000"/>
            </a:pPr>
            <a:r>
              <a:rPr lang="en-US" sz="3600" b="1" dirty="0">
                <a:solidFill>
                  <a:srgbClr val="F2BD3E"/>
                </a:solidFill>
                <a:latin typeface="Arial"/>
                <a:cs typeface="Arial"/>
                <a:sym typeface="Arial" charset="0"/>
              </a:rPr>
              <a:t>OUTPUT</a:t>
            </a:r>
          </a:p>
          <a:p>
            <a:pPr>
              <a:lnSpc>
                <a:spcPts val="2000"/>
              </a:lnSpc>
              <a:spcBef>
                <a:spcPts val="1205"/>
              </a:spcBef>
              <a:buSzPct val="89000"/>
            </a:pPr>
            <a:endParaRPr lang="en-US" sz="2000" b="1" u="sng" dirty="0">
              <a:latin typeface="Arial"/>
              <a:cs typeface="Arial"/>
              <a:sym typeface="Arial" charset="0"/>
            </a:endParaRPr>
          </a:p>
        </p:txBody>
      </p:sp>
      <p:sp>
        <p:nvSpPr>
          <p:cNvPr id="5" name="Rectangle 4"/>
          <p:cNvSpPr/>
          <p:nvPr/>
        </p:nvSpPr>
        <p:spPr>
          <a:xfrm>
            <a:off x="524927" y="4028375"/>
            <a:ext cx="6968066" cy="1323439"/>
          </a:xfrm>
          <a:prstGeom prst="rect">
            <a:avLst/>
          </a:prstGeom>
        </p:spPr>
        <p:txBody>
          <a:bodyPr wrap="square">
            <a:spAutoFit/>
          </a:bodyPr>
          <a:lstStyle/>
          <a:p>
            <a:pPr>
              <a:spcBef>
                <a:spcPts val="1205"/>
              </a:spcBef>
              <a:buSzPct val="89000"/>
            </a:pPr>
            <a:r>
              <a:rPr lang="en-CA" sz="2000" dirty="0">
                <a:solidFill>
                  <a:schemeClr val="tx1"/>
                </a:solidFill>
                <a:latin typeface="Arial"/>
                <a:cs typeface="Arial"/>
                <a:sym typeface="Arial" charset="0"/>
              </a:rPr>
              <a:t>Decision: continue to next step or not?</a:t>
            </a:r>
          </a:p>
          <a:p>
            <a:pPr>
              <a:spcBef>
                <a:spcPts val="1205"/>
              </a:spcBef>
              <a:buSzPct val="89000"/>
            </a:pPr>
            <a:r>
              <a:rPr lang="en-CA" sz="2000" dirty="0">
                <a:solidFill>
                  <a:schemeClr val="tx1"/>
                </a:solidFill>
                <a:latin typeface="Arial"/>
                <a:cs typeface="Arial"/>
                <a:sym typeface="Arial" charset="0"/>
              </a:rPr>
              <a:t>Possibly produce report</a:t>
            </a:r>
            <a:endParaRPr lang="en-US" sz="2000" dirty="0">
              <a:solidFill>
                <a:schemeClr val="tx1"/>
              </a:solidFill>
              <a:latin typeface="Arial"/>
              <a:cs typeface="Arial"/>
              <a:sym typeface="Arial" charset="0"/>
            </a:endParaRPr>
          </a:p>
          <a:p>
            <a:pPr marL="659426" lvl="1" indent="-372442">
              <a:spcBef>
                <a:spcPts val="1205"/>
              </a:spcBef>
              <a:buSzPct val="89000"/>
              <a:buFont typeface="Wingdings" pitchFamily="2" charset="2"/>
              <a:buChar char="§"/>
            </a:pPr>
            <a:endParaRPr lang="en-US" sz="2000" dirty="0">
              <a:solidFill>
                <a:schemeClr val="tx1"/>
              </a:solidFill>
              <a:latin typeface="Arial"/>
              <a:cs typeface="Arial"/>
              <a:sym typeface="Arial" charset="0"/>
            </a:endParaRPr>
          </a:p>
        </p:txBody>
      </p:sp>
    </p:spTree>
    <p:extLst>
      <p:ext uri="{BB962C8B-B14F-4D97-AF65-F5344CB8AC3E}">
        <p14:creationId xmlns:p14="http://schemas.microsoft.com/office/powerpoint/2010/main" val="3488176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35000"/>
            <a:ext cx="9144000" cy="4508499"/>
          </a:xfrm>
          <a:prstGeom prst="rect">
            <a:avLst/>
          </a:prstGeom>
          <a:solidFill>
            <a:srgbClr val="17468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 name="Rectangle 6"/>
          <p:cNvSpPr>
            <a:spLocks/>
          </p:cNvSpPr>
          <p:nvPr/>
        </p:nvSpPr>
        <p:spPr bwMode="auto">
          <a:xfrm>
            <a:off x="178594" y="4138"/>
            <a:ext cx="8304609" cy="642938"/>
          </a:xfrm>
          <a:prstGeom prst="rect">
            <a:avLst/>
          </a:prstGeom>
          <a:noFill/>
          <a:ln w="12700">
            <a:noFill/>
            <a:miter lim="800000"/>
            <a:headEnd/>
            <a:tailEnd/>
          </a:ln>
        </p:spPr>
        <p:txBody>
          <a:bodyPr lIns="91835" tIns="91835" rIns="91835" bIns="91835"/>
          <a:lstStyle/>
          <a:p>
            <a:r>
              <a:rPr lang="en-US" sz="4400" b="1" dirty="0">
                <a:ln>
                  <a:solidFill>
                    <a:srgbClr val="174685"/>
                  </a:solidFill>
                </a:ln>
                <a:solidFill>
                  <a:srgbClr val="174685"/>
                </a:solidFill>
              </a:rPr>
              <a:t>FEASIBILITY ASSESSMENT</a:t>
            </a:r>
            <a:endParaRPr lang="en-US" sz="4400" dirty="0">
              <a:ln>
                <a:solidFill>
                  <a:srgbClr val="174685"/>
                </a:solidFill>
              </a:ln>
              <a:solidFill>
                <a:srgbClr val="174685"/>
              </a:solidFill>
            </a:endParaRPr>
          </a:p>
          <a:p>
            <a:pPr lvl="0"/>
            <a:endParaRPr lang="en-US" sz="2300"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810324993"/>
              </p:ext>
            </p:extLst>
          </p:nvPr>
        </p:nvGraphicFramePr>
        <p:xfrm>
          <a:off x="285750" y="901465"/>
          <a:ext cx="8626078" cy="3946030"/>
        </p:xfrm>
        <a:graphic>
          <a:graphicData uri="http://schemas.openxmlformats.org/drawingml/2006/table">
            <a:tbl>
              <a:tblPr/>
              <a:tblGrid>
                <a:gridCol w="5679281">
                  <a:extLst>
                    <a:ext uri="{9D8B030D-6E8A-4147-A177-3AD203B41FA5}">
                      <a16:colId xmlns:a16="http://schemas.microsoft.com/office/drawing/2014/main" val="20000"/>
                    </a:ext>
                  </a:extLst>
                </a:gridCol>
                <a:gridCol w="2946797">
                  <a:extLst>
                    <a:ext uri="{9D8B030D-6E8A-4147-A177-3AD203B41FA5}">
                      <a16:colId xmlns:a16="http://schemas.microsoft.com/office/drawing/2014/main" val="20001"/>
                    </a:ext>
                  </a:extLst>
                </a:gridCol>
              </a:tblGrid>
              <a:tr h="789206">
                <a:tc>
                  <a:txBody>
                    <a:bodyPr/>
                    <a:lstStyle/>
                    <a:p>
                      <a:pPr marL="0" marR="0">
                        <a:lnSpc>
                          <a:spcPct val="115000"/>
                        </a:lnSpc>
                        <a:spcBef>
                          <a:spcPts val="0"/>
                        </a:spcBef>
                        <a:spcAft>
                          <a:spcPts val="1000"/>
                        </a:spcAft>
                      </a:pPr>
                      <a:r>
                        <a:rPr lang="en-US" sz="2100" b="1" dirty="0">
                          <a:solidFill>
                            <a:srgbClr val="F2BD3E"/>
                          </a:solidFill>
                          <a:latin typeface="Arial"/>
                          <a:ea typeface="Arial"/>
                          <a:cs typeface="Times New Roman"/>
                        </a:rPr>
                        <a:t>FEASIBILITY</a:t>
                      </a:r>
                      <a:r>
                        <a:rPr lang="en-US" sz="2100" b="1" baseline="0" dirty="0">
                          <a:solidFill>
                            <a:srgbClr val="F2BD3E"/>
                          </a:solidFill>
                          <a:latin typeface="Arial"/>
                          <a:ea typeface="Arial"/>
                          <a:cs typeface="Times New Roman"/>
                        </a:rPr>
                        <a:t> FACTOR</a:t>
                      </a:r>
                      <a:endParaRPr lang="en-US" sz="2100" b="1" dirty="0">
                        <a:solidFill>
                          <a:srgbClr val="F2BD3E"/>
                        </a:solidFill>
                        <a:latin typeface="Arial"/>
                        <a:ea typeface="Arial"/>
                        <a:cs typeface="Times New Roman"/>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15000"/>
                        </a:lnSpc>
                        <a:spcBef>
                          <a:spcPts val="0"/>
                        </a:spcBef>
                        <a:spcAft>
                          <a:spcPts val="1000"/>
                        </a:spcAft>
                      </a:pPr>
                      <a:r>
                        <a:rPr lang="en-US" sz="2100" b="1" dirty="0">
                          <a:solidFill>
                            <a:srgbClr val="F2BD3E"/>
                          </a:solidFill>
                          <a:latin typeface="Arial"/>
                          <a:ea typeface="Arial"/>
                          <a:cs typeface="Arial"/>
                        </a:rPr>
                        <a:t>WHY OR WHY NOT FAVORABLE?</a:t>
                      </a:r>
                      <a:endParaRPr lang="en-US" sz="2100" b="1" dirty="0">
                        <a:solidFill>
                          <a:srgbClr val="F2BD3E"/>
                        </a:solidFill>
                        <a:latin typeface="Arial"/>
                        <a:ea typeface="Arial"/>
                        <a:cs typeface="Times New Roman"/>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394603">
                <a:tc>
                  <a:txBody>
                    <a:bodyPr/>
                    <a:lstStyle/>
                    <a:p>
                      <a:pPr marL="0" marR="0">
                        <a:lnSpc>
                          <a:spcPct val="115000"/>
                        </a:lnSpc>
                        <a:spcBef>
                          <a:spcPts val="0"/>
                        </a:spcBef>
                        <a:spcAft>
                          <a:spcPts val="1000"/>
                        </a:spcAft>
                      </a:pPr>
                      <a:r>
                        <a:rPr lang="en-US" sz="1800" b="0" dirty="0">
                          <a:solidFill>
                            <a:schemeClr val="bg1"/>
                          </a:solidFill>
                          <a:latin typeface="Arial"/>
                          <a:ea typeface="Arial"/>
                          <a:cs typeface="Arial"/>
                        </a:rPr>
                        <a:t>Biological priority &amp; threats</a:t>
                      </a:r>
                      <a:endParaRPr lang="en-US" sz="1800" b="0" dirty="0">
                        <a:solidFill>
                          <a:schemeClr val="bg1"/>
                        </a:solidFill>
                        <a:latin typeface="Arial"/>
                        <a:ea typeface="Arial"/>
                        <a:cs typeface="Times New Roman"/>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15000"/>
                        </a:lnSpc>
                        <a:spcBef>
                          <a:spcPts val="0"/>
                        </a:spcBef>
                        <a:spcAft>
                          <a:spcPts val="1000"/>
                        </a:spcAft>
                      </a:pPr>
                      <a:endParaRPr lang="en-US" sz="2100" dirty="0">
                        <a:solidFill>
                          <a:schemeClr val="bg1"/>
                        </a:solidFill>
                        <a:latin typeface="Arial"/>
                        <a:ea typeface="Arial"/>
                        <a:cs typeface="Times New Roman"/>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394603">
                <a:tc>
                  <a:txBody>
                    <a:bodyPr/>
                    <a:lstStyle/>
                    <a:p>
                      <a:pPr marL="0" marR="0">
                        <a:lnSpc>
                          <a:spcPct val="115000"/>
                        </a:lnSpc>
                        <a:spcBef>
                          <a:spcPts val="0"/>
                        </a:spcBef>
                        <a:spcAft>
                          <a:spcPts val="1000"/>
                        </a:spcAft>
                      </a:pPr>
                      <a:r>
                        <a:rPr lang="en-US" sz="1800" dirty="0">
                          <a:solidFill>
                            <a:schemeClr val="bg1"/>
                          </a:solidFill>
                          <a:latin typeface="Arial"/>
                          <a:ea typeface="Arial"/>
                          <a:cs typeface="Arial"/>
                        </a:rPr>
                        <a:t>Capacity of stewards &amp; implementers</a:t>
                      </a:r>
                      <a:endParaRPr lang="en-US" sz="1800" dirty="0">
                        <a:solidFill>
                          <a:schemeClr val="bg1"/>
                        </a:solidFill>
                        <a:latin typeface="Arial"/>
                        <a:ea typeface="Arial"/>
                        <a:cs typeface="Times New Roman"/>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15000"/>
                        </a:lnSpc>
                        <a:spcBef>
                          <a:spcPts val="0"/>
                        </a:spcBef>
                        <a:spcAft>
                          <a:spcPts val="1000"/>
                        </a:spcAft>
                      </a:pPr>
                      <a:endParaRPr lang="en-US" sz="2100" dirty="0">
                        <a:solidFill>
                          <a:schemeClr val="bg1"/>
                        </a:solidFill>
                        <a:latin typeface="Arial"/>
                        <a:ea typeface="Arial"/>
                        <a:cs typeface="Times New Roman"/>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394603">
                <a:tc>
                  <a:txBody>
                    <a:bodyPr/>
                    <a:lstStyle/>
                    <a:p>
                      <a:pPr marL="0" marR="0">
                        <a:lnSpc>
                          <a:spcPct val="115000"/>
                        </a:lnSpc>
                        <a:spcBef>
                          <a:spcPts val="0"/>
                        </a:spcBef>
                        <a:spcAft>
                          <a:spcPts val="1000"/>
                        </a:spcAft>
                      </a:pPr>
                      <a:r>
                        <a:rPr lang="en-US" sz="1800" dirty="0">
                          <a:solidFill>
                            <a:schemeClr val="bg1"/>
                          </a:solidFill>
                          <a:latin typeface="Arial"/>
                          <a:ea typeface="Arial"/>
                          <a:cs typeface="Arial"/>
                        </a:rPr>
                        <a:t>Resource rights</a:t>
                      </a:r>
                      <a:endParaRPr lang="en-US" sz="1800" dirty="0">
                        <a:solidFill>
                          <a:schemeClr val="bg1"/>
                        </a:solidFill>
                        <a:latin typeface="Arial"/>
                        <a:ea typeface="Arial"/>
                        <a:cs typeface="Times New Roman"/>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15000"/>
                        </a:lnSpc>
                        <a:spcBef>
                          <a:spcPts val="0"/>
                        </a:spcBef>
                        <a:spcAft>
                          <a:spcPts val="1000"/>
                        </a:spcAft>
                      </a:pPr>
                      <a:endParaRPr lang="en-US" sz="2100" dirty="0">
                        <a:solidFill>
                          <a:schemeClr val="bg1"/>
                        </a:solidFill>
                        <a:latin typeface="Arial"/>
                        <a:ea typeface="Arial"/>
                        <a:cs typeface="Times New Roman"/>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r h="394603">
                <a:tc>
                  <a:txBody>
                    <a:body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1800" dirty="0">
                          <a:solidFill>
                            <a:schemeClr val="bg1"/>
                          </a:solidFill>
                          <a:latin typeface="Arial"/>
                          <a:ea typeface="Arial"/>
                          <a:cs typeface="Arial"/>
                        </a:rPr>
                        <a:t>Stakeholder &amp; conflict analysis</a:t>
                      </a:r>
                      <a:endParaRPr lang="en-US" sz="1800" dirty="0">
                        <a:solidFill>
                          <a:schemeClr val="bg1"/>
                        </a:solidFill>
                        <a:latin typeface="Arial"/>
                        <a:ea typeface="Arial"/>
                        <a:cs typeface="Times New Roman"/>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15000"/>
                        </a:lnSpc>
                        <a:spcBef>
                          <a:spcPts val="0"/>
                        </a:spcBef>
                        <a:spcAft>
                          <a:spcPts val="1000"/>
                        </a:spcAft>
                      </a:pPr>
                      <a:endParaRPr lang="en-US" sz="2100" dirty="0">
                        <a:solidFill>
                          <a:schemeClr val="bg1"/>
                        </a:solidFill>
                        <a:latin typeface="Arial"/>
                        <a:ea typeface="Arial"/>
                        <a:cs typeface="Times New Roman"/>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4"/>
                  </a:ext>
                </a:extLst>
              </a:tr>
              <a:tr h="394603">
                <a:tc>
                  <a:txBody>
                    <a:body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1800" dirty="0">
                          <a:solidFill>
                            <a:schemeClr val="bg1"/>
                          </a:solidFill>
                          <a:latin typeface="Arial"/>
                          <a:ea typeface="Arial"/>
                          <a:cs typeface="Arial"/>
                        </a:rPr>
                        <a:t>Legal &amp; policy context</a:t>
                      </a:r>
                      <a:endParaRPr lang="en-US" sz="1800" dirty="0">
                        <a:solidFill>
                          <a:schemeClr val="bg1"/>
                        </a:solidFill>
                        <a:latin typeface="Arial"/>
                        <a:ea typeface="Arial"/>
                        <a:cs typeface="Times New Roman"/>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15000"/>
                        </a:lnSpc>
                        <a:spcBef>
                          <a:spcPts val="0"/>
                        </a:spcBef>
                        <a:spcAft>
                          <a:spcPts val="1000"/>
                        </a:spcAft>
                      </a:pPr>
                      <a:endParaRPr lang="en-US" sz="2100" dirty="0">
                        <a:solidFill>
                          <a:schemeClr val="bg1"/>
                        </a:solidFill>
                        <a:latin typeface="Arial"/>
                        <a:ea typeface="Arial"/>
                        <a:cs typeface="Times New Roman"/>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5"/>
                  </a:ext>
                </a:extLst>
              </a:tr>
              <a:tr h="394603">
                <a:tc>
                  <a:txBody>
                    <a:bodyPr/>
                    <a:lstStyle/>
                    <a:p>
                      <a:pPr marL="0" marR="0">
                        <a:lnSpc>
                          <a:spcPct val="115000"/>
                        </a:lnSpc>
                        <a:spcBef>
                          <a:spcPts val="0"/>
                        </a:spcBef>
                        <a:spcAft>
                          <a:spcPts val="1000"/>
                        </a:spcAft>
                      </a:pPr>
                      <a:r>
                        <a:rPr lang="en-US" sz="1800" dirty="0">
                          <a:solidFill>
                            <a:schemeClr val="bg1"/>
                          </a:solidFill>
                          <a:latin typeface="Arial"/>
                          <a:ea typeface="Arial"/>
                          <a:cs typeface="Arial"/>
                        </a:rPr>
                        <a:t>Project costs</a:t>
                      </a:r>
                      <a:endParaRPr lang="en-US" sz="1800" dirty="0">
                        <a:solidFill>
                          <a:schemeClr val="bg1"/>
                        </a:solidFill>
                        <a:latin typeface="Arial"/>
                        <a:ea typeface="Arial"/>
                        <a:cs typeface="Times New Roman"/>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15000"/>
                        </a:lnSpc>
                        <a:spcBef>
                          <a:spcPts val="0"/>
                        </a:spcBef>
                        <a:spcAft>
                          <a:spcPts val="1000"/>
                        </a:spcAft>
                      </a:pPr>
                      <a:endParaRPr lang="en-US" sz="2100" dirty="0">
                        <a:solidFill>
                          <a:schemeClr val="bg1"/>
                        </a:solidFill>
                        <a:latin typeface="Arial"/>
                        <a:ea typeface="Arial"/>
                        <a:cs typeface="Times New Roman"/>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6"/>
                  </a:ext>
                </a:extLst>
              </a:tr>
              <a:tr h="394603">
                <a:tc>
                  <a:txBody>
                    <a:bodyPr/>
                    <a:lstStyle/>
                    <a:p>
                      <a:pPr marL="0" marR="0" indent="0" algn="l" defTabSz="457200" rtl="0" eaLnBrk="1" fontAlgn="auto" latinLnBrk="0" hangingPunct="1">
                        <a:lnSpc>
                          <a:spcPct val="115000"/>
                        </a:lnSpc>
                        <a:spcBef>
                          <a:spcPts val="0"/>
                        </a:spcBef>
                        <a:spcAft>
                          <a:spcPts val="1000"/>
                        </a:spcAft>
                        <a:buClrTx/>
                        <a:buSzTx/>
                        <a:buFontTx/>
                        <a:buNone/>
                        <a:tabLst/>
                        <a:defRPr/>
                      </a:pPr>
                      <a:r>
                        <a:rPr lang="en-US" sz="1800" dirty="0">
                          <a:solidFill>
                            <a:schemeClr val="bg1"/>
                          </a:solidFill>
                          <a:latin typeface="Arial"/>
                          <a:ea typeface="Arial"/>
                          <a:cs typeface="Arial"/>
                        </a:rPr>
                        <a:t>Financing opportunities</a:t>
                      </a:r>
                      <a:endParaRPr lang="en-US" sz="1800" dirty="0">
                        <a:solidFill>
                          <a:schemeClr val="bg1"/>
                        </a:solidFill>
                        <a:latin typeface="Arial"/>
                        <a:ea typeface="Arial"/>
                        <a:cs typeface="Times New Roman"/>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15000"/>
                        </a:lnSpc>
                        <a:spcBef>
                          <a:spcPts val="0"/>
                        </a:spcBef>
                        <a:spcAft>
                          <a:spcPts val="1000"/>
                        </a:spcAft>
                      </a:pPr>
                      <a:endParaRPr lang="en-US" sz="2100" dirty="0">
                        <a:solidFill>
                          <a:schemeClr val="bg1"/>
                        </a:solidFill>
                        <a:latin typeface="Arial"/>
                        <a:ea typeface="Arial"/>
                        <a:cs typeface="Arial"/>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7"/>
                  </a:ext>
                </a:extLst>
              </a:tr>
              <a:tr h="394603">
                <a:tc>
                  <a:txBody>
                    <a:bodyPr/>
                    <a:lstStyle/>
                    <a:p>
                      <a:pPr marL="0" marR="0">
                        <a:lnSpc>
                          <a:spcPct val="115000"/>
                        </a:lnSpc>
                        <a:spcBef>
                          <a:spcPts val="0"/>
                        </a:spcBef>
                        <a:spcAft>
                          <a:spcPts val="1000"/>
                        </a:spcAft>
                      </a:pPr>
                      <a:r>
                        <a:rPr lang="en-CA" sz="1800" dirty="0">
                          <a:solidFill>
                            <a:schemeClr val="bg1"/>
                          </a:solidFill>
                          <a:latin typeface="Arial"/>
                          <a:ea typeface="Arial"/>
                          <a:cs typeface="Times New Roman"/>
                        </a:rPr>
                        <a:t>Long-term sustainability</a:t>
                      </a:r>
                      <a:endParaRPr lang="en-US" sz="1800" dirty="0">
                        <a:solidFill>
                          <a:schemeClr val="bg1"/>
                        </a:solidFill>
                        <a:latin typeface="Arial"/>
                        <a:ea typeface="Arial"/>
                        <a:cs typeface="Times New Roman"/>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15000"/>
                        </a:lnSpc>
                        <a:spcBef>
                          <a:spcPts val="0"/>
                        </a:spcBef>
                        <a:spcAft>
                          <a:spcPts val="1000"/>
                        </a:spcAft>
                      </a:pPr>
                      <a:endParaRPr lang="en-US" sz="2100" dirty="0">
                        <a:solidFill>
                          <a:schemeClr val="bg1"/>
                        </a:solidFill>
                        <a:latin typeface="Arial"/>
                        <a:ea typeface="Arial"/>
                        <a:cs typeface="Arial"/>
                      </a:endParaRPr>
                    </a:p>
                  </a:txBody>
                  <a:tcPr marL="48220" marR="4822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15957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val="2356952911"/>
              </p:ext>
            </p:extLst>
          </p:nvPr>
        </p:nvGraphicFramePr>
        <p:xfrm>
          <a:off x="2546281" y="1245692"/>
          <a:ext cx="3857625" cy="3134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082" name="Rectangle 4"/>
          <p:cNvSpPr>
            <a:spLocks noChangeArrowheads="1"/>
          </p:cNvSpPr>
          <p:nvPr/>
        </p:nvSpPr>
        <p:spPr bwMode="auto">
          <a:xfrm>
            <a:off x="232172" y="259854"/>
            <a:ext cx="8733234" cy="342900"/>
          </a:xfrm>
          <a:prstGeom prst="rect">
            <a:avLst/>
          </a:prstGeom>
          <a:noFill/>
          <a:ln w="9525">
            <a:noFill/>
            <a:miter lim="800000"/>
            <a:headEnd/>
            <a:tailEnd/>
          </a:ln>
        </p:spPr>
        <p:txBody>
          <a:bodyPr lIns="81631" tIns="40815" rIns="81631" bIns="40815" anchor="ctr"/>
          <a:lstStyle/>
          <a:p>
            <a:pPr algn="ctr"/>
            <a:r>
              <a:rPr lang="en-US" sz="3000" b="1" dirty="0">
                <a:solidFill>
                  <a:srgbClr val="174685"/>
                </a:solidFill>
                <a:latin typeface="Arial"/>
                <a:cs typeface="Arial"/>
              </a:rPr>
              <a:t>PROJECT CYCLE TOWARD SUSTAINABILITY</a:t>
            </a:r>
          </a:p>
        </p:txBody>
      </p:sp>
      <p:cxnSp>
        <p:nvCxnSpPr>
          <p:cNvPr id="1038" name="AutoShape 14"/>
          <p:cNvCxnSpPr>
            <a:cxnSpLocks noChangeShapeType="1"/>
          </p:cNvCxnSpPr>
          <p:nvPr/>
        </p:nvCxnSpPr>
        <p:spPr bwMode="auto">
          <a:xfrm>
            <a:off x="6664269" y="4084490"/>
            <a:ext cx="401868" cy="0"/>
          </a:xfrm>
          <a:prstGeom prst="straightConnector1">
            <a:avLst/>
          </a:prstGeom>
          <a:noFill/>
          <a:ln w="38100">
            <a:solidFill>
              <a:srgbClr val="174685"/>
            </a:solidFill>
            <a:round/>
            <a:headEnd/>
            <a:tailEnd type="triangle" w="med" len="med"/>
          </a:ln>
        </p:spPr>
      </p:cxnSp>
      <p:cxnSp>
        <p:nvCxnSpPr>
          <p:cNvPr id="1037" name="AutoShape 13"/>
          <p:cNvCxnSpPr>
            <a:cxnSpLocks noChangeShapeType="1"/>
          </p:cNvCxnSpPr>
          <p:nvPr/>
        </p:nvCxnSpPr>
        <p:spPr bwMode="auto">
          <a:xfrm>
            <a:off x="1746744" y="4084490"/>
            <a:ext cx="579360" cy="0"/>
          </a:xfrm>
          <a:prstGeom prst="straightConnector1">
            <a:avLst/>
          </a:prstGeom>
          <a:noFill/>
          <a:ln w="38100">
            <a:solidFill>
              <a:srgbClr val="174685"/>
            </a:solidFill>
            <a:round/>
            <a:headEnd/>
            <a:tailEnd type="triangle" w="med" len="med"/>
          </a:ln>
        </p:spPr>
      </p:cxnSp>
      <p:sp>
        <p:nvSpPr>
          <p:cNvPr id="1027" name="AutoShape 3"/>
          <p:cNvSpPr>
            <a:spLocks noChangeArrowheads="1"/>
          </p:cNvSpPr>
          <p:nvPr/>
        </p:nvSpPr>
        <p:spPr bwMode="auto">
          <a:xfrm>
            <a:off x="2326104" y="1171404"/>
            <a:ext cx="4338165" cy="3449707"/>
          </a:xfrm>
          <a:prstGeom prst="roundRect">
            <a:avLst>
              <a:gd name="adj" fmla="val 16667"/>
            </a:avLst>
          </a:prstGeom>
          <a:noFill/>
          <a:ln w="31750">
            <a:solidFill>
              <a:srgbClr val="29C7E5"/>
            </a:solidFill>
            <a:round/>
            <a:headEnd/>
            <a:tailEnd/>
          </a:ln>
          <a:effectLst/>
        </p:spPr>
        <p:txBody>
          <a:bodyPr vert="horz" wrap="square" lIns="91440" tIns="45720" rIns="91440" bIns="45720" numCol="1" anchor="t" anchorCtr="0" compatLnSpc="1">
            <a:prstTxWarp prst="textNoShape">
              <a:avLst/>
            </a:prstTxWarp>
          </a:bodyPr>
          <a:lstStyle/>
          <a:p>
            <a:endParaRPr lang="en-US" dirty="0">
              <a:latin typeface="Arial"/>
            </a:endParaRPr>
          </a:p>
        </p:txBody>
      </p:sp>
      <p:sp>
        <p:nvSpPr>
          <p:cNvPr id="1028" name="AutoShape 4"/>
          <p:cNvSpPr>
            <a:spLocks noChangeArrowheads="1"/>
          </p:cNvSpPr>
          <p:nvPr/>
        </p:nvSpPr>
        <p:spPr bwMode="auto">
          <a:xfrm>
            <a:off x="359629" y="3728432"/>
            <a:ext cx="1644310" cy="866070"/>
          </a:xfrm>
          <a:prstGeom prst="roundRect">
            <a:avLst>
              <a:gd name="adj" fmla="val 16667"/>
            </a:avLst>
          </a:prstGeom>
          <a:solidFill>
            <a:srgbClr val="174685"/>
          </a:solidFill>
          <a:ln w="31750">
            <a:noFill/>
            <a:round/>
            <a:headEnd/>
            <a:tailEnd/>
          </a:ln>
          <a:effectLst/>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F2BD3E"/>
                </a:solidFill>
                <a:latin typeface="Arial"/>
                <a:cs typeface="Arial"/>
              </a:rPr>
              <a:t>Design &amp; Negotiation</a:t>
            </a:r>
            <a:endParaRPr lang="en-US" sz="2300" b="1" dirty="0">
              <a:solidFill>
                <a:srgbClr val="F2BD3E"/>
              </a:solidFill>
              <a:latin typeface="Arial"/>
              <a:cs typeface="Arial"/>
            </a:endParaRPr>
          </a:p>
        </p:txBody>
      </p:sp>
      <p:sp>
        <p:nvSpPr>
          <p:cNvPr id="1029" name="Text Box 5"/>
          <p:cNvSpPr txBox="1">
            <a:spLocks noChangeArrowheads="1"/>
          </p:cNvSpPr>
          <p:nvPr/>
        </p:nvSpPr>
        <p:spPr bwMode="auto">
          <a:xfrm>
            <a:off x="397807" y="3388846"/>
            <a:ext cx="1320806" cy="3028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29C7E5"/>
                </a:solidFill>
                <a:latin typeface="Arial"/>
                <a:cs typeface="Arial"/>
              </a:rPr>
              <a:t>STEP 3</a:t>
            </a:r>
            <a:endParaRPr lang="en-US" sz="2300" b="1" dirty="0">
              <a:solidFill>
                <a:srgbClr val="29C7E5"/>
              </a:solidFill>
              <a:latin typeface="Arial"/>
              <a:cs typeface="Arial"/>
            </a:endParaRPr>
          </a:p>
        </p:txBody>
      </p:sp>
      <p:sp>
        <p:nvSpPr>
          <p:cNvPr id="1030" name="AutoShape 6"/>
          <p:cNvSpPr>
            <a:spLocks noChangeArrowheads="1"/>
          </p:cNvSpPr>
          <p:nvPr/>
        </p:nvSpPr>
        <p:spPr bwMode="auto">
          <a:xfrm>
            <a:off x="3586630" y="2259218"/>
            <a:ext cx="1904855" cy="714650"/>
          </a:xfrm>
          <a:prstGeom prst="roundRect">
            <a:avLst>
              <a:gd name="adj" fmla="val 16667"/>
            </a:avLst>
          </a:prstGeom>
          <a:noFill/>
          <a:ln w="38100">
            <a:solidFill>
              <a:srgbClr val="F2BD3E"/>
            </a:solidFill>
            <a:round/>
            <a:headEnd/>
            <a:tailEnd/>
          </a:ln>
          <a:effectLst/>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174685"/>
                </a:solidFill>
                <a:latin typeface="Arial"/>
                <a:cs typeface="Arial"/>
              </a:rPr>
              <a:t>Conservation Agreement</a:t>
            </a:r>
            <a:endParaRPr lang="en-US" sz="2300" b="1" dirty="0">
              <a:solidFill>
                <a:srgbClr val="174685"/>
              </a:solidFill>
              <a:latin typeface="Arial"/>
              <a:cs typeface="Arial"/>
            </a:endParaRPr>
          </a:p>
        </p:txBody>
      </p:sp>
      <p:sp>
        <p:nvSpPr>
          <p:cNvPr id="1031" name="Text Box 7"/>
          <p:cNvSpPr txBox="1">
            <a:spLocks noChangeArrowheads="1"/>
          </p:cNvSpPr>
          <p:nvPr/>
        </p:nvSpPr>
        <p:spPr bwMode="auto">
          <a:xfrm>
            <a:off x="3825741" y="819147"/>
            <a:ext cx="1320806" cy="3028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29C7E5"/>
                </a:solidFill>
                <a:latin typeface="Arial"/>
                <a:cs typeface="Arial"/>
              </a:rPr>
              <a:t>STEP 4</a:t>
            </a:r>
            <a:endParaRPr lang="en-US" sz="2300" b="1" dirty="0">
              <a:solidFill>
                <a:srgbClr val="29C7E5"/>
              </a:solidFill>
              <a:latin typeface="Arial"/>
              <a:cs typeface="Arial"/>
            </a:endParaRPr>
          </a:p>
        </p:txBody>
      </p:sp>
      <p:grpSp>
        <p:nvGrpSpPr>
          <p:cNvPr id="3" name="Group 8"/>
          <p:cNvGrpSpPr>
            <a:grpSpLocks/>
          </p:cNvGrpSpPr>
          <p:nvPr/>
        </p:nvGrpSpPr>
        <p:grpSpPr bwMode="auto">
          <a:xfrm>
            <a:off x="7066137" y="3283042"/>
            <a:ext cx="1849263" cy="1462879"/>
            <a:chOff x="10994" y="4771"/>
            <a:chExt cx="2761" cy="2309"/>
          </a:xfrm>
        </p:grpSpPr>
        <p:sp>
          <p:nvSpPr>
            <p:cNvPr id="1033" name="AutoShape 9"/>
            <p:cNvSpPr>
              <a:spLocks noChangeArrowheads="1"/>
            </p:cNvSpPr>
            <p:nvPr/>
          </p:nvSpPr>
          <p:spPr bwMode="auto">
            <a:xfrm>
              <a:off x="10994" y="5314"/>
              <a:ext cx="2761" cy="1766"/>
            </a:xfrm>
            <a:prstGeom prst="roundRect">
              <a:avLst>
                <a:gd name="adj" fmla="val 16667"/>
              </a:avLst>
            </a:prstGeom>
            <a:solidFill>
              <a:srgbClr val="174685"/>
            </a:solidFill>
            <a:ln w="31750">
              <a:noFill/>
              <a:round/>
              <a:headEnd/>
              <a:tailEnd/>
            </a:ln>
            <a:effectLst/>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F2BD3E"/>
                  </a:solidFill>
                  <a:latin typeface="Arial"/>
                  <a:cs typeface="Arial"/>
                </a:rPr>
                <a:t>Secure Financing &amp; Management</a:t>
              </a:r>
              <a:endParaRPr lang="en-US" sz="2300" b="1" dirty="0">
                <a:solidFill>
                  <a:srgbClr val="F2BD3E"/>
                </a:solidFill>
                <a:latin typeface="Arial"/>
                <a:cs typeface="Arial"/>
              </a:endParaRPr>
            </a:p>
          </p:txBody>
        </p:sp>
        <p:sp>
          <p:nvSpPr>
            <p:cNvPr id="1034" name="Text Box 10"/>
            <p:cNvSpPr txBox="1">
              <a:spLocks noChangeArrowheads="1"/>
            </p:cNvSpPr>
            <p:nvPr/>
          </p:nvSpPr>
          <p:spPr bwMode="auto">
            <a:xfrm>
              <a:off x="11194" y="4771"/>
              <a:ext cx="1972" cy="4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29C7E5"/>
                  </a:solidFill>
                  <a:latin typeface="Arial"/>
                  <a:cs typeface="Arial"/>
                </a:rPr>
                <a:t>STEP 5</a:t>
              </a:r>
              <a:endParaRPr lang="en-US" sz="2300" b="1" dirty="0">
                <a:solidFill>
                  <a:srgbClr val="29C7E5"/>
                </a:solidFill>
                <a:latin typeface="Arial"/>
                <a:cs typeface="Arial"/>
              </a:endParaRPr>
            </a:p>
          </p:txBody>
        </p:sp>
      </p:grpSp>
      <p:cxnSp>
        <p:nvCxnSpPr>
          <p:cNvPr id="1035" name="AutoShape 11"/>
          <p:cNvCxnSpPr>
            <a:cxnSpLocks noChangeShapeType="1"/>
          </p:cNvCxnSpPr>
          <p:nvPr/>
        </p:nvCxnSpPr>
        <p:spPr bwMode="auto">
          <a:xfrm>
            <a:off x="1067587" y="1972217"/>
            <a:ext cx="670" cy="303473"/>
          </a:xfrm>
          <a:prstGeom prst="straightConnector1">
            <a:avLst/>
          </a:prstGeom>
          <a:noFill/>
          <a:ln w="38100">
            <a:solidFill>
              <a:srgbClr val="174685"/>
            </a:solidFill>
            <a:round/>
            <a:headEnd/>
            <a:tailEnd type="triangle" w="med" len="med"/>
          </a:ln>
        </p:spPr>
      </p:cxnSp>
      <p:cxnSp>
        <p:nvCxnSpPr>
          <p:cNvPr id="1036" name="AutoShape 12"/>
          <p:cNvCxnSpPr>
            <a:cxnSpLocks noChangeShapeType="1"/>
          </p:cNvCxnSpPr>
          <p:nvPr/>
        </p:nvCxnSpPr>
        <p:spPr bwMode="auto">
          <a:xfrm>
            <a:off x="1050173" y="3015682"/>
            <a:ext cx="670" cy="385835"/>
          </a:xfrm>
          <a:prstGeom prst="straightConnector1">
            <a:avLst/>
          </a:prstGeom>
          <a:noFill/>
          <a:ln w="38100">
            <a:solidFill>
              <a:srgbClr val="174685"/>
            </a:solidFill>
            <a:round/>
            <a:headEnd/>
            <a:tailEnd type="triangle" w="med" len="med"/>
          </a:ln>
        </p:spPr>
      </p:cxnSp>
      <p:grpSp>
        <p:nvGrpSpPr>
          <p:cNvPr id="4" name="Group 15"/>
          <p:cNvGrpSpPr>
            <a:grpSpLocks/>
          </p:cNvGrpSpPr>
          <p:nvPr/>
        </p:nvGrpSpPr>
        <p:grpSpPr bwMode="auto">
          <a:xfrm>
            <a:off x="260502" y="2234509"/>
            <a:ext cx="1757503" cy="890145"/>
            <a:chOff x="846" y="3350"/>
            <a:chExt cx="2624" cy="1405"/>
          </a:xfrm>
        </p:grpSpPr>
        <p:sp>
          <p:nvSpPr>
            <p:cNvPr id="1040" name="AutoShape 16"/>
            <p:cNvSpPr>
              <a:spLocks noChangeArrowheads="1"/>
            </p:cNvSpPr>
            <p:nvPr/>
          </p:nvSpPr>
          <p:spPr bwMode="auto">
            <a:xfrm>
              <a:off x="846" y="3919"/>
              <a:ext cx="2624" cy="836"/>
            </a:xfrm>
            <a:prstGeom prst="roundRect">
              <a:avLst>
                <a:gd name="adj" fmla="val 16667"/>
              </a:avLst>
            </a:prstGeom>
            <a:solidFill>
              <a:srgbClr val="174685"/>
            </a:solidFill>
            <a:ln w="31750">
              <a:noFill/>
              <a:round/>
              <a:headEnd/>
              <a:tailEnd/>
            </a:ln>
            <a:effectLst/>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F2BD3E"/>
                  </a:solidFill>
                  <a:latin typeface="Arial"/>
                  <a:cs typeface="Arial"/>
                </a:rPr>
                <a:t>Engagement</a:t>
              </a:r>
              <a:endParaRPr lang="en-US" sz="2300" b="1" dirty="0">
                <a:solidFill>
                  <a:srgbClr val="F2BD3E"/>
                </a:solidFill>
                <a:latin typeface="Arial"/>
                <a:cs typeface="Arial"/>
              </a:endParaRPr>
            </a:p>
          </p:txBody>
        </p:sp>
        <p:sp>
          <p:nvSpPr>
            <p:cNvPr id="1041" name="Text Box 17"/>
            <p:cNvSpPr txBox="1">
              <a:spLocks noChangeArrowheads="1"/>
            </p:cNvSpPr>
            <p:nvPr/>
          </p:nvSpPr>
          <p:spPr bwMode="auto">
            <a:xfrm>
              <a:off x="1053" y="3350"/>
              <a:ext cx="1987" cy="4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29C7E5"/>
                  </a:solidFill>
                  <a:latin typeface="Arial"/>
                  <a:cs typeface="Arial"/>
                </a:rPr>
                <a:t>STEP 2</a:t>
              </a:r>
            </a:p>
          </p:txBody>
        </p:sp>
      </p:grpSp>
      <p:grpSp>
        <p:nvGrpSpPr>
          <p:cNvPr id="5" name="Group 18"/>
          <p:cNvGrpSpPr>
            <a:grpSpLocks/>
          </p:cNvGrpSpPr>
          <p:nvPr/>
        </p:nvGrpSpPr>
        <p:grpSpPr bwMode="auto">
          <a:xfrm>
            <a:off x="296000" y="862229"/>
            <a:ext cx="1724014" cy="1126461"/>
            <a:chOff x="899" y="1184"/>
            <a:chExt cx="2574" cy="1778"/>
          </a:xfrm>
        </p:grpSpPr>
        <p:sp>
          <p:nvSpPr>
            <p:cNvPr id="1043" name="AutoShape 19"/>
            <p:cNvSpPr>
              <a:spLocks noChangeArrowheads="1"/>
            </p:cNvSpPr>
            <p:nvPr/>
          </p:nvSpPr>
          <p:spPr bwMode="auto">
            <a:xfrm>
              <a:off x="899" y="1727"/>
              <a:ext cx="2574" cy="1235"/>
            </a:xfrm>
            <a:prstGeom prst="roundRect">
              <a:avLst>
                <a:gd name="adj" fmla="val 16667"/>
              </a:avLst>
            </a:prstGeom>
            <a:solidFill>
              <a:srgbClr val="174685"/>
            </a:solidFill>
            <a:ln w="31750">
              <a:noFill/>
              <a:round/>
              <a:headEnd/>
              <a:tailEnd/>
            </a:ln>
            <a:effectLst/>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F2BD3E"/>
                  </a:solidFill>
                  <a:latin typeface="Arial"/>
                  <a:cs typeface="Arial"/>
                </a:rPr>
                <a:t>Feasibility Analysis</a:t>
              </a:r>
              <a:endParaRPr lang="en-US" sz="2300" b="1" dirty="0">
                <a:solidFill>
                  <a:srgbClr val="F2BD3E"/>
                </a:solidFill>
                <a:latin typeface="Arial"/>
                <a:cs typeface="Arial"/>
              </a:endParaRPr>
            </a:p>
          </p:txBody>
        </p:sp>
        <p:sp>
          <p:nvSpPr>
            <p:cNvPr id="1044" name="Text Box 20"/>
            <p:cNvSpPr txBox="1">
              <a:spLocks noChangeArrowheads="1"/>
            </p:cNvSpPr>
            <p:nvPr/>
          </p:nvSpPr>
          <p:spPr bwMode="auto">
            <a:xfrm>
              <a:off x="1064" y="1184"/>
              <a:ext cx="1972" cy="4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defTabSz="573969" fontAlgn="base">
                <a:spcBef>
                  <a:spcPct val="0"/>
                </a:spcBef>
                <a:spcAft>
                  <a:spcPts val="628"/>
                </a:spcAft>
              </a:pPr>
              <a:r>
                <a:rPr lang="en-US" sz="1800" b="1" dirty="0">
                  <a:solidFill>
                    <a:srgbClr val="29C7E5"/>
                  </a:solidFill>
                  <a:latin typeface="Arial"/>
                  <a:cs typeface="Arial"/>
                </a:rPr>
                <a:t>STEP 1</a:t>
              </a:r>
              <a:endParaRPr lang="en-US" sz="2300" b="1" dirty="0">
                <a:solidFill>
                  <a:srgbClr val="29C7E5"/>
                </a:solidFill>
                <a:latin typeface="Arial"/>
                <a:cs typeface="Arial"/>
              </a:endParaRPr>
            </a:p>
          </p:txBody>
        </p:sp>
      </p:grpSp>
      <p:sp>
        <p:nvSpPr>
          <p:cNvPr id="2" name="Rounded Rectangle 1"/>
          <p:cNvSpPr/>
          <p:nvPr/>
        </p:nvSpPr>
        <p:spPr>
          <a:xfrm>
            <a:off x="126999" y="787402"/>
            <a:ext cx="2023534" cy="1380067"/>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Tree>
    <p:extLst>
      <p:ext uri="{BB962C8B-B14F-4D97-AF65-F5344CB8AC3E}">
        <p14:creationId xmlns:p14="http://schemas.microsoft.com/office/powerpoint/2010/main" val="360908915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
            <a:ext cx="9144000" cy="3124201"/>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1986" name="Rectangle 4"/>
          <p:cNvSpPr>
            <a:spLocks/>
          </p:cNvSpPr>
          <p:nvPr/>
        </p:nvSpPr>
        <p:spPr bwMode="auto">
          <a:xfrm>
            <a:off x="526132" y="2028329"/>
            <a:ext cx="8643273" cy="582930"/>
          </a:xfrm>
          <a:prstGeom prst="rect">
            <a:avLst/>
          </a:prstGeom>
          <a:noFill/>
          <a:ln w="12700">
            <a:noFill/>
            <a:miter lim="800000"/>
            <a:headEnd/>
            <a:tailEnd/>
          </a:ln>
        </p:spPr>
        <p:txBody>
          <a:bodyPr lIns="0" tIns="0" rIns="36280" bIns="0" anchor="ctr"/>
          <a:lstStyle/>
          <a:p>
            <a:pPr marL="35714">
              <a:lnSpc>
                <a:spcPts val="8000"/>
              </a:lnSpc>
            </a:pPr>
            <a:r>
              <a:rPr lang="en-US" sz="8000" b="1" dirty="0">
                <a:solidFill>
                  <a:srgbClr val="FFFFFF"/>
                </a:solidFill>
                <a:latin typeface="Arial"/>
                <a:cs typeface="Arial"/>
                <a:sym typeface="Arial" charset="0"/>
              </a:rPr>
              <a:t>FEASIBILITY ANALYSIS</a:t>
            </a:r>
          </a:p>
        </p:txBody>
      </p:sp>
      <p:sp>
        <p:nvSpPr>
          <p:cNvPr id="41988" name="Rectangle 6"/>
          <p:cNvSpPr>
            <a:spLocks/>
          </p:cNvSpPr>
          <p:nvPr/>
        </p:nvSpPr>
        <p:spPr bwMode="auto">
          <a:xfrm>
            <a:off x="474128" y="3502030"/>
            <a:ext cx="7780205" cy="943009"/>
          </a:xfrm>
          <a:prstGeom prst="rect">
            <a:avLst/>
          </a:prstGeom>
          <a:noFill/>
          <a:ln w="12700">
            <a:noFill/>
            <a:miter lim="800000"/>
            <a:headEnd/>
            <a:tailEnd/>
          </a:ln>
        </p:spPr>
        <p:txBody>
          <a:bodyPr lIns="91835" tIns="91835" rIns="91835" bIns="91835"/>
          <a:lstStyle/>
          <a:p>
            <a:pPr>
              <a:spcBef>
                <a:spcPts val="1205"/>
              </a:spcBef>
              <a:buSzPct val="89000"/>
            </a:pPr>
            <a:r>
              <a:rPr lang="en-CA" sz="2400" dirty="0">
                <a:solidFill>
                  <a:schemeClr val="tx1"/>
                </a:solidFill>
                <a:latin typeface="Arial"/>
                <a:cs typeface="Arial"/>
                <a:sym typeface="Arial" charset="0"/>
              </a:rPr>
              <a:t>If Feasibility Analysis is positive, next step:</a:t>
            </a:r>
          </a:p>
          <a:p>
            <a:pPr>
              <a:spcBef>
                <a:spcPts val="1205"/>
              </a:spcBef>
              <a:buSzPct val="89000"/>
            </a:pPr>
            <a:endParaRPr lang="en-CA" sz="2800" dirty="0">
              <a:solidFill>
                <a:schemeClr val="tx1"/>
              </a:solidFill>
              <a:latin typeface="Arial"/>
              <a:cs typeface="Arial"/>
              <a:sym typeface="Arial" charset="0"/>
            </a:endParaRPr>
          </a:p>
        </p:txBody>
      </p:sp>
      <p:sp>
        <p:nvSpPr>
          <p:cNvPr id="5" name="Rectangle 4"/>
          <p:cNvSpPr/>
          <p:nvPr/>
        </p:nvSpPr>
        <p:spPr>
          <a:xfrm>
            <a:off x="2302928" y="4138442"/>
            <a:ext cx="6968066" cy="584776"/>
          </a:xfrm>
          <a:prstGeom prst="rect">
            <a:avLst/>
          </a:prstGeom>
        </p:spPr>
        <p:txBody>
          <a:bodyPr wrap="square">
            <a:spAutoFit/>
          </a:bodyPr>
          <a:lstStyle/>
          <a:p>
            <a:pPr algn="ctr">
              <a:spcBef>
                <a:spcPts val="1205"/>
              </a:spcBef>
              <a:buSzPct val="89000"/>
            </a:pPr>
            <a:r>
              <a:rPr lang="en-CA" sz="3200" dirty="0">
                <a:latin typeface="Arial" charset="0"/>
                <a:cs typeface="Arial" charset="0"/>
                <a:sym typeface="Arial" charset="0"/>
              </a:rPr>
              <a:t>initial </a:t>
            </a:r>
            <a:r>
              <a:rPr lang="en-CA" sz="3200" b="1" i="1" dirty="0">
                <a:solidFill>
                  <a:schemeClr val="tx1">
                    <a:lumMod val="50000"/>
                    <a:lumOff val="50000"/>
                  </a:schemeClr>
                </a:solidFill>
                <a:latin typeface="Arial" charset="0"/>
                <a:cs typeface="Arial" charset="0"/>
                <a:sym typeface="Arial" charset="0"/>
              </a:rPr>
              <a:t>THEORY OF CHANGE</a:t>
            </a:r>
            <a:endParaRPr lang="en-US" sz="3200" b="1" i="1" dirty="0">
              <a:solidFill>
                <a:schemeClr val="tx1">
                  <a:lumMod val="50000"/>
                  <a:lumOff val="50000"/>
                </a:schemeClr>
              </a:solidFill>
              <a:latin typeface="Arial"/>
              <a:cs typeface="Arial"/>
              <a:sym typeface="Arial" charset="0"/>
            </a:endParaRPr>
          </a:p>
        </p:txBody>
      </p:sp>
      <p:sp>
        <p:nvSpPr>
          <p:cNvPr id="4" name="Pentagon 3"/>
          <p:cNvSpPr/>
          <p:nvPr/>
        </p:nvSpPr>
        <p:spPr>
          <a:xfrm>
            <a:off x="2074333" y="4212283"/>
            <a:ext cx="931334" cy="461315"/>
          </a:xfrm>
          <a:prstGeom prst="homePlate">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Tree>
    <p:extLst>
      <p:ext uri="{BB962C8B-B14F-4D97-AF65-F5344CB8AC3E}">
        <p14:creationId xmlns:p14="http://schemas.microsoft.com/office/powerpoint/2010/main" val="2545151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
            <a:ext cx="9144000" cy="905933"/>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1986" name="Rectangle 4"/>
          <p:cNvSpPr>
            <a:spLocks/>
          </p:cNvSpPr>
          <p:nvPr/>
        </p:nvSpPr>
        <p:spPr bwMode="auto">
          <a:xfrm>
            <a:off x="500726" y="351911"/>
            <a:ext cx="8643273" cy="582930"/>
          </a:xfrm>
          <a:prstGeom prst="rect">
            <a:avLst/>
          </a:prstGeom>
          <a:noFill/>
          <a:ln w="12700">
            <a:noFill/>
            <a:miter lim="800000"/>
            <a:headEnd/>
            <a:tailEnd/>
          </a:ln>
        </p:spPr>
        <p:txBody>
          <a:bodyPr lIns="0" tIns="0" rIns="36280" bIns="0" anchor="ctr"/>
          <a:lstStyle/>
          <a:p>
            <a:pPr marL="35714"/>
            <a:r>
              <a:rPr lang="en-US" sz="5400" b="1" dirty="0">
                <a:solidFill>
                  <a:srgbClr val="FFFFFF"/>
                </a:solidFill>
                <a:latin typeface="Arial"/>
                <a:cs typeface="Arial"/>
                <a:sym typeface="Arial" charset="0"/>
              </a:rPr>
              <a:t>THEORY OF CHANGE</a:t>
            </a:r>
          </a:p>
        </p:txBody>
      </p:sp>
      <p:sp>
        <p:nvSpPr>
          <p:cNvPr id="41988" name="Rectangle 6"/>
          <p:cNvSpPr>
            <a:spLocks/>
          </p:cNvSpPr>
          <p:nvPr/>
        </p:nvSpPr>
        <p:spPr bwMode="auto">
          <a:xfrm>
            <a:off x="1024467" y="1427662"/>
            <a:ext cx="7780205" cy="943009"/>
          </a:xfrm>
          <a:prstGeom prst="rect">
            <a:avLst/>
          </a:prstGeom>
          <a:noFill/>
          <a:ln w="12700">
            <a:noFill/>
            <a:miter lim="800000"/>
            <a:headEnd/>
            <a:tailEnd/>
          </a:ln>
        </p:spPr>
        <p:txBody>
          <a:bodyPr lIns="91835" tIns="91835" rIns="91835" bIns="91835"/>
          <a:lstStyle/>
          <a:p>
            <a:pPr>
              <a:lnSpc>
                <a:spcPts val="2000"/>
              </a:lnSpc>
              <a:spcBef>
                <a:spcPts val="1205"/>
              </a:spcBef>
              <a:buSzPct val="89000"/>
            </a:pPr>
            <a:r>
              <a:rPr lang="en-CA" sz="2200" b="1" dirty="0">
                <a:latin typeface="Arial"/>
                <a:cs typeface="Arial"/>
                <a:sym typeface="Arial" charset="0"/>
              </a:rPr>
              <a:t>How will the CA result in behavior change</a:t>
            </a:r>
          </a:p>
          <a:p>
            <a:pPr>
              <a:lnSpc>
                <a:spcPts val="2000"/>
              </a:lnSpc>
              <a:spcBef>
                <a:spcPts val="1205"/>
              </a:spcBef>
              <a:buSzPct val="89000"/>
            </a:pPr>
            <a:r>
              <a:rPr lang="en-CA" sz="2200" b="1" dirty="0">
                <a:latin typeface="Arial"/>
                <a:cs typeface="Arial"/>
                <a:sym typeface="Arial" charset="0"/>
              </a:rPr>
              <a:t>needed to achieve outcomes? </a:t>
            </a:r>
            <a:endParaRPr lang="en-US" sz="2200" b="1" dirty="0">
              <a:latin typeface="Arial"/>
              <a:cs typeface="Arial"/>
              <a:sym typeface="Arial" charset="0"/>
            </a:endParaRPr>
          </a:p>
          <a:p>
            <a:pPr>
              <a:lnSpc>
                <a:spcPts val="2000"/>
              </a:lnSpc>
              <a:spcBef>
                <a:spcPts val="1205"/>
              </a:spcBef>
              <a:buSzPct val="89000"/>
            </a:pPr>
            <a:endParaRPr lang="en-US" sz="2000" b="1" u="sng" dirty="0">
              <a:latin typeface="Arial"/>
              <a:cs typeface="Arial"/>
              <a:sym typeface="Arial" charset="0"/>
            </a:endParaRPr>
          </a:p>
        </p:txBody>
      </p:sp>
      <p:sp>
        <p:nvSpPr>
          <p:cNvPr id="8" name="Freeform 7"/>
          <p:cNvSpPr/>
          <p:nvPr/>
        </p:nvSpPr>
        <p:spPr>
          <a:xfrm>
            <a:off x="106191" y="2645153"/>
            <a:ext cx="2403344" cy="1808261"/>
          </a:xfrm>
          <a:custGeom>
            <a:avLst/>
            <a:gdLst>
              <a:gd name="connsiteX0" fmla="*/ 0 w 2341033"/>
              <a:gd name="connsiteY0" fmla="*/ 0 h 936413"/>
              <a:gd name="connsiteX1" fmla="*/ 1872827 w 2341033"/>
              <a:gd name="connsiteY1" fmla="*/ 0 h 936413"/>
              <a:gd name="connsiteX2" fmla="*/ 2341033 w 2341033"/>
              <a:gd name="connsiteY2" fmla="*/ 468207 h 936413"/>
              <a:gd name="connsiteX3" fmla="*/ 1872827 w 2341033"/>
              <a:gd name="connsiteY3" fmla="*/ 936413 h 936413"/>
              <a:gd name="connsiteX4" fmla="*/ 0 w 2341033"/>
              <a:gd name="connsiteY4" fmla="*/ 936413 h 936413"/>
              <a:gd name="connsiteX5" fmla="*/ 468207 w 2341033"/>
              <a:gd name="connsiteY5" fmla="*/ 468207 h 936413"/>
              <a:gd name="connsiteX6" fmla="*/ 0 w 2341033"/>
              <a:gd name="connsiteY6" fmla="*/ 0 h 93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1033" h="936413">
                <a:moveTo>
                  <a:pt x="0" y="0"/>
                </a:moveTo>
                <a:lnTo>
                  <a:pt x="1872827" y="0"/>
                </a:lnTo>
                <a:lnTo>
                  <a:pt x="2341033" y="468207"/>
                </a:lnTo>
                <a:lnTo>
                  <a:pt x="1872827" y="936413"/>
                </a:lnTo>
                <a:lnTo>
                  <a:pt x="0" y="936413"/>
                </a:lnTo>
                <a:lnTo>
                  <a:pt x="468207" y="468207"/>
                </a:lnTo>
                <a:lnTo>
                  <a:pt x="0" y="0"/>
                </a:lnTo>
                <a:close/>
              </a:path>
            </a:pathLst>
          </a:custGeom>
          <a:solidFill>
            <a:schemeClr val="tx1">
              <a:lumMod val="85000"/>
              <a:lumOff val="1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6223" tIns="42672" rIns="510878" bIns="42672" numCol="1" spcCol="1270" anchor="ctr" anchorCtr="0">
            <a:noAutofit/>
          </a:bodyPr>
          <a:lstStyle/>
          <a:p>
            <a:pPr algn="ctr" defTabSz="892840">
              <a:lnSpc>
                <a:spcPct val="90000"/>
              </a:lnSpc>
              <a:spcAft>
                <a:spcPct val="35000"/>
              </a:spcAft>
            </a:pPr>
            <a:r>
              <a:rPr lang="en-CA" sz="2400" b="1" dirty="0">
                <a:latin typeface="Arial"/>
                <a:cs typeface="Arial"/>
              </a:rPr>
              <a:t>Action</a:t>
            </a:r>
            <a:endParaRPr lang="en-US" sz="2400" b="1" dirty="0">
              <a:latin typeface="Arial"/>
              <a:cs typeface="Arial"/>
            </a:endParaRPr>
          </a:p>
        </p:txBody>
      </p:sp>
      <p:sp>
        <p:nvSpPr>
          <p:cNvPr id="9" name="Freeform 8"/>
          <p:cNvSpPr/>
          <p:nvPr/>
        </p:nvSpPr>
        <p:spPr>
          <a:xfrm>
            <a:off x="2269201" y="2645153"/>
            <a:ext cx="2403344" cy="1808261"/>
          </a:xfrm>
          <a:custGeom>
            <a:avLst/>
            <a:gdLst>
              <a:gd name="connsiteX0" fmla="*/ 0 w 2341033"/>
              <a:gd name="connsiteY0" fmla="*/ 0 h 936413"/>
              <a:gd name="connsiteX1" fmla="*/ 1872827 w 2341033"/>
              <a:gd name="connsiteY1" fmla="*/ 0 h 936413"/>
              <a:gd name="connsiteX2" fmla="*/ 2341033 w 2341033"/>
              <a:gd name="connsiteY2" fmla="*/ 468207 h 936413"/>
              <a:gd name="connsiteX3" fmla="*/ 1872827 w 2341033"/>
              <a:gd name="connsiteY3" fmla="*/ 936413 h 936413"/>
              <a:gd name="connsiteX4" fmla="*/ 0 w 2341033"/>
              <a:gd name="connsiteY4" fmla="*/ 936413 h 936413"/>
              <a:gd name="connsiteX5" fmla="*/ 468207 w 2341033"/>
              <a:gd name="connsiteY5" fmla="*/ 468207 h 936413"/>
              <a:gd name="connsiteX6" fmla="*/ 0 w 2341033"/>
              <a:gd name="connsiteY6" fmla="*/ 0 h 93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1033" h="936413">
                <a:moveTo>
                  <a:pt x="0" y="0"/>
                </a:moveTo>
                <a:lnTo>
                  <a:pt x="1872827" y="0"/>
                </a:lnTo>
                <a:lnTo>
                  <a:pt x="2341033" y="468207"/>
                </a:lnTo>
                <a:lnTo>
                  <a:pt x="1872827" y="936413"/>
                </a:lnTo>
                <a:lnTo>
                  <a:pt x="0" y="936413"/>
                </a:lnTo>
                <a:lnTo>
                  <a:pt x="468207" y="468207"/>
                </a:lnTo>
                <a:lnTo>
                  <a:pt x="0" y="0"/>
                </a:lnTo>
                <a:close/>
              </a:path>
            </a:pathLst>
          </a:cu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6223" tIns="42672" rIns="510878" bIns="42672" numCol="1" spcCol="1270" anchor="ctr" anchorCtr="0">
            <a:noAutofit/>
          </a:bodyPr>
          <a:lstStyle/>
          <a:p>
            <a:pPr algn="ctr" defTabSz="892840">
              <a:lnSpc>
                <a:spcPct val="90000"/>
              </a:lnSpc>
              <a:spcAft>
                <a:spcPct val="35000"/>
              </a:spcAft>
            </a:pPr>
            <a:r>
              <a:rPr lang="en-CA" sz="2400" b="1" dirty="0">
                <a:latin typeface="Arial"/>
                <a:cs typeface="Arial"/>
              </a:rPr>
              <a:t>Driver</a:t>
            </a:r>
            <a:endParaRPr lang="en-US" sz="2400" b="1" dirty="0">
              <a:latin typeface="Arial"/>
              <a:cs typeface="Arial"/>
            </a:endParaRPr>
          </a:p>
        </p:txBody>
      </p:sp>
      <p:sp>
        <p:nvSpPr>
          <p:cNvPr id="10" name="Freeform 9"/>
          <p:cNvSpPr/>
          <p:nvPr/>
        </p:nvSpPr>
        <p:spPr>
          <a:xfrm>
            <a:off x="4432210" y="2645153"/>
            <a:ext cx="2403344" cy="1808261"/>
          </a:xfrm>
          <a:custGeom>
            <a:avLst/>
            <a:gdLst>
              <a:gd name="connsiteX0" fmla="*/ 0 w 2341033"/>
              <a:gd name="connsiteY0" fmla="*/ 0 h 936413"/>
              <a:gd name="connsiteX1" fmla="*/ 1872827 w 2341033"/>
              <a:gd name="connsiteY1" fmla="*/ 0 h 936413"/>
              <a:gd name="connsiteX2" fmla="*/ 2341033 w 2341033"/>
              <a:gd name="connsiteY2" fmla="*/ 468207 h 936413"/>
              <a:gd name="connsiteX3" fmla="*/ 1872827 w 2341033"/>
              <a:gd name="connsiteY3" fmla="*/ 936413 h 936413"/>
              <a:gd name="connsiteX4" fmla="*/ 0 w 2341033"/>
              <a:gd name="connsiteY4" fmla="*/ 936413 h 936413"/>
              <a:gd name="connsiteX5" fmla="*/ 468207 w 2341033"/>
              <a:gd name="connsiteY5" fmla="*/ 468207 h 936413"/>
              <a:gd name="connsiteX6" fmla="*/ 0 w 2341033"/>
              <a:gd name="connsiteY6" fmla="*/ 0 h 93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1033" h="936413">
                <a:moveTo>
                  <a:pt x="0" y="0"/>
                </a:moveTo>
                <a:lnTo>
                  <a:pt x="1872827" y="0"/>
                </a:lnTo>
                <a:lnTo>
                  <a:pt x="2341033" y="468207"/>
                </a:lnTo>
                <a:lnTo>
                  <a:pt x="1872827" y="936413"/>
                </a:lnTo>
                <a:lnTo>
                  <a:pt x="0" y="936413"/>
                </a:lnTo>
                <a:lnTo>
                  <a:pt x="468207" y="46820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6223" tIns="42672" rIns="510878" bIns="42672" numCol="1" spcCol="1270" anchor="ctr" anchorCtr="0">
            <a:noAutofit/>
          </a:bodyPr>
          <a:lstStyle/>
          <a:p>
            <a:pPr algn="ctr" defTabSz="892840">
              <a:lnSpc>
                <a:spcPct val="90000"/>
              </a:lnSpc>
              <a:spcAft>
                <a:spcPct val="35000"/>
              </a:spcAft>
            </a:pPr>
            <a:r>
              <a:rPr lang="en-CA" sz="2400" b="1" dirty="0">
                <a:solidFill>
                  <a:schemeClr val="tx1"/>
                </a:solidFill>
                <a:latin typeface="Arial"/>
                <a:cs typeface="Arial"/>
              </a:rPr>
              <a:t>Threat</a:t>
            </a:r>
            <a:endParaRPr lang="en-US" sz="2400" b="1" dirty="0">
              <a:solidFill>
                <a:schemeClr val="tx1"/>
              </a:solidFill>
              <a:latin typeface="Arial"/>
              <a:cs typeface="Arial"/>
            </a:endParaRPr>
          </a:p>
        </p:txBody>
      </p:sp>
      <p:sp>
        <p:nvSpPr>
          <p:cNvPr id="11" name="Freeform 10"/>
          <p:cNvSpPr/>
          <p:nvPr/>
        </p:nvSpPr>
        <p:spPr>
          <a:xfrm>
            <a:off x="6615640" y="2645153"/>
            <a:ext cx="2403344" cy="1808261"/>
          </a:xfrm>
          <a:custGeom>
            <a:avLst/>
            <a:gdLst>
              <a:gd name="connsiteX0" fmla="*/ 0 w 2341033"/>
              <a:gd name="connsiteY0" fmla="*/ 0 h 936413"/>
              <a:gd name="connsiteX1" fmla="*/ 1872827 w 2341033"/>
              <a:gd name="connsiteY1" fmla="*/ 0 h 936413"/>
              <a:gd name="connsiteX2" fmla="*/ 2341033 w 2341033"/>
              <a:gd name="connsiteY2" fmla="*/ 468207 h 936413"/>
              <a:gd name="connsiteX3" fmla="*/ 1872827 w 2341033"/>
              <a:gd name="connsiteY3" fmla="*/ 936413 h 936413"/>
              <a:gd name="connsiteX4" fmla="*/ 0 w 2341033"/>
              <a:gd name="connsiteY4" fmla="*/ 936413 h 936413"/>
              <a:gd name="connsiteX5" fmla="*/ 468207 w 2341033"/>
              <a:gd name="connsiteY5" fmla="*/ 468207 h 936413"/>
              <a:gd name="connsiteX6" fmla="*/ 0 w 2341033"/>
              <a:gd name="connsiteY6" fmla="*/ 0 h 93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1033" h="936413">
                <a:moveTo>
                  <a:pt x="0" y="0"/>
                </a:moveTo>
                <a:lnTo>
                  <a:pt x="1872827" y="0"/>
                </a:lnTo>
                <a:lnTo>
                  <a:pt x="2341033" y="468207"/>
                </a:lnTo>
                <a:lnTo>
                  <a:pt x="1872827" y="936413"/>
                </a:lnTo>
                <a:lnTo>
                  <a:pt x="0" y="936413"/>
                </a:lnTo>
                <a:lnTo>
                  <a:pt x="468207" y="468207"/>
                </a:lnTo>
                <a:lnTo>
                  <a:pt x="0" y="0"/>
                </a:lnTo>
                <a:close/>
              </a:path>
            </a:pathLst>
          </a:custGeom>
          <a:solidFill>
            <a:srgbClr val="29C7E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0" tIns="21336" rIns="365760" bIns="21336" numCol="1" spcCol="1270" anchor="ctr" anchorCtr="0">
            <a:noAutofit/>
          </a:bodyPr>
          <a:lstStyle/>
          <a:p>
            <a:pPr algn="ctr" defTabSz="446420">
              <a:lnSpc>
                <a:spcPct val="90000"/>
              </a:lnSpc>
              <a:spcAft>
                <a:spcPct val="35000"/>
              </a:spcAft>
            </a:pPr>
            <a:r>
              <a:rPr lang="en-CA" sz="2000" b="1" kern="1200" dirty="0">
                <a:solidFill>
                  <a:schemeClr val="tx1"/>
                </a:solidFill>
                <a:latin typeface="Arial"/>
                <a:cs typeface="Arial"/>
              </a:rPr>
              <a:t>Target and Outcome</a:t>
            </a:r>
            <a:endParaRPr lang="en-US" sz="2000" b="1" kern="1200" dirty="0">
              <a:solidFill>
                <a:schemeClr val="tx1"/>
              </a:solidFill>
              <a:latin typeface="Arial"/>
              <a:cs typeface="Arial"/>
            </a:endParaRPr>
          </a:p>
        </p:txBody>
      </p:sp>
      <p:cxnSp>
        <p:nvCxnSpPr>
          <p:cNvPr id="3" name="Straight Connector 2"/>
          <p:cNvCxnSpPr/>
          <p:nvPr/>
        </p:nvCxnSpPr>
        <p:spPr>
          <a:xfrm>
            <a:off x="804333" y="1413933"/>
            <a:ext cx="0" cy="812800"/>
          </a:xfrm>
          <a:prstGeom prst="line">
            <a:avLst/>
          </a:prstGeom>
          <a:ln w="57150" cmpd="sng">
            <a:solidFill>
              <a:srgbClr val="29C7E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77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1693332"/>
          </a:xfrm>
          <a:prstGeom prst="rect">
            <a:avLst/>
          </a:prstGeom>
          <a:solidFill>
            <a:srgbClr val="17468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1988" name="Rectangle 6"/>
          <p:cNvSpPr>
            <a:spLocks/>
          </p:cNvSpPr>
          <p:nvPr/>
        </p:nvSpPr>
        <p:spPr bwMode="auto">
          <a:xfrm>
            <a:off x="500063" y="1004590"/>
            <a:ext cx="8304609" cy="3489008"/>
          </a:xfrm>
          <a:prstGeom prst="rect">
            <a:avLst/>
          </a:prstGeom>
          <a:noFill/>
          <a:ln w="12700">
            <a:noFill/>
            <a:miter lim="800000"/>
            <a:headEnd/>
            <a:tailEnd/>
          </a:ln>
        </p:spPr>
        <p:txBody>
          <a:bodyPr lIns="91835" tIns="91835" rIns="91835" bIns="91835"/>
          <a:lstStyle/>
          <a:p>
            <a:pPr marL="659426" lvl="1" indent="-372442">
              <a:spcBef>
                <a:spcPts val="1205"/>
              </a:spcBef>
              <a:buSzPct val="89000"/>
              <a:buFont typeface="Wingdings" pitchFamily="2" charset="2"/>
              <a:buChar char="§"/>
            </a:pPr>
            <a:endParaRPr lang="en-US" sz="2400" dirty="0">
              <a:solidFill>
                <a:srgbClr val="FFFFFF"/>
              </a:solidFill>
              <a:latin typeface="Arial" charset="0"/>
              <a:cs typeface="Arial" charset="0"/>
              <a:sym typeface="Arial" charset="0"/>
            </a:endParaRPr>
          </a:p>
          <a:p>
            <a:pPr>
              <a:spcBef>
                <a:spcPts val="1205"/>
              </a:spcBef>
              <a:buSzPct val="89000"/>
            </a:pPr>
            <a:endParaRPr lang="en-US" sz="2400" u="sng" dirty="0">
              <a:solidFill>
                <a:srgbClr val="FFFFFF"/>
              </a:solidFill>
              <a:latin typeface="Arial" charset="0"/>
              <a:cs typeface="Arial" charset="0"/>
              <a:sym typeface="Arial" charset="0"/>
            </a:endParaRPr>
          </a:p>
        </p:txBody>
      </p:sp>
      <p:sp>
        <p:nvSpPr>
          <p:cNvPr id="5" name="Rectangle 4"/>
          <p:cNvSpPr>
            <a:spLocks/>
          </p:cNvSpPr>
          <p:nvPr/>
        </p:nvSpPr>
        <p:spPr bwMode="auto">
          <a:xfrm>
            <a:off x="557105" y="1320711"/>
            <a:ext cx="8476827" cy="582930"/>
          </a:xfrm>
          <a:prstGeom prst="rect">
            <a:avLst/>
          </a:prstGeom>
          <a:noFill/>
          <a:ln w="12700">
            <a:noFill/>
            <a:miter lim="800000"/>
            <a:headEnd/>
            <a:tailEnd/>
          </a:ln>
        </p:spPr>
        <p:txBody>
          <a:bodyPr lIns="0" tIns="0" rIns="36280" bIns="0" anchor="ctr"/>
          <a:lstStyle/>
          <a:p>
            <a:pPr marL="35714">
              <a:lnSpc>
                <a:spcPts val="3000"/>
              </a:lnSpc>
            </a:pPr>
            <a:r>
              <a:rPr lang="en-US" sz="5400" b="1" dirty="0">
                <a:solidFill>
                  <a:srgbClr val="FFFFFF"/>
                </a:solidFill>
                <a:latin typeface="Arial"/>
                <a:cs typeface="Arial"/>
                <a:sym typeface="Arial" charset="0"/>
              </a:rPr>
              <a:t>THEORY OF CHANGE</a:t>
            </a:r>
          </a:p>
        </p:txBody>
      </p:sp>
      <p:sp>
        <p:nvSpPr>
          <p:cNvPr id="2" name="TextBox 1">
            <a:extLst>
              <a:ext uri="{FF2B5EF4-FFF2-40B4-BE49-F238E27FC236}">
                <a16:creationId xmlns:a16="http://schemas.microsoft.com/office/drawing/2014/main" id="{1CED10E1-F2AF-418F-9B93-ED721CC789A3}"/>
              </a:ext>
            </a:extLst>
          </p:cNvPr>
          <p:cNvSpPr txBox="1"/>
          <p:nvPr/>
        </p:nvSpPr>
        <p:spPr>
          <a:xfrm>
            <a:off x="339969" y="2056746"/>
            <a:ext cx="8464703" cy="3046988"/>
          </a:xfrm>
          <a:prstGeom prst="rect">
            <a:avLst/>
          </a:prstGeom>
          <a:noFill/>
        </p:spPr>
        <p:txBody>
          <a:bodyPr wrap="square" rtlCol="0">
            <a:spAutoFit/>
          </a:bodyPr>
          <a:lstStyle/>
          <a:p>
            <a:r>
              <a:rPr lang="en-US" sz="1600" dirty="0">
                <a:solidFill>
                  <a:schemeClr val="tx1"/>
                </a:solidFill>
              </a:rPr>
              <a:t>	Targets and outcomes – what are we trying to conserve or restore (e.g. species, 	habitat) and what is the status we hope to achieve (area restored, change in 	population numbers/status)?</a:t>
            </a:r>
          </a:p>
          <a:p>
            <a:endParaRPr lang="en-US" sz="1600" dirty="0">
              <a:solidFill>
                <a:schemeClr val="tx1"/>
              </a:solidFill>
            </a:endParaRPr>
          </a:p>
          <a:p>
            <a:r>
              <a:rPr lang="en-US" sz="1600" dirty="0">
                <a:solidFill>
                  <a:schemeClr val="tx1"/>
                </a:solidFill>
              </a:rPr>
              <a:t>	Threats – what is threatening the status of our conservation targets (e.g. 	unsustainable hunting, overgrazing, forest clearing)?</a:t>
            </a:r>
          </a:p>
          <a:p>
            <a:endParaRPr lang="en-US" sz="1600" dirty="0">
              <a:solidFill>
                <a:schemeClr val="tx1"/>
              </a:solidFill>
            </a:endParaRPr>
          </a:p>
          <a:p>
            <a:r>
              <a:rPr lang="en-US" sz="1600" dirty="0">
                <a:solidFill>
                  <a:schemeClr val="tx1"/>
                </a:solidFill>
              </a:rPr>
              <a:t>	Drivers – what in the broader system is behind the threats (e.g. economic drivers, 	absence of enforcement, climate change)?</a:t>
            </a:r>
          </a:p>
          <a:p>
            <a:endParaRPr lang="en-US" sz="1600" dirty="0">
              <a:solidFill>
                <a:schemeClr val="tx1"/>
              </a:solidFill>
            </a:endParaRPr>
          </a:p>
          <a:p>
            <a:r>
              <a:rPr lang="en-US" sz="1600" dirty="0">
                <a:solidFill>
                  <a:schemeClr val="tx1"/>
                </a:solidFill>
              </a:rPr>
              <a:t>	Actions – what can be done to manage the drivers and reduce the threats (in the 	hopes of reaching our conservation outcomes)?</a:t>
            </a:r>
          </a:p>
        </p:txBody>
      </p:sp>
      <p:sp>
        <p:nvSpPr>
          <p:cNvPr id="3" name="Arrow: Pentagon 2">
            <a:extLst>
              <a:ext uri="{FF2B5EF4-FFF2-40B4-BE49-F238E27FC236}">
                <a16:creationId xmlns:a16="http://schemas.microsoft.com/office/drawing/2014/main" id="{62800E5A-0388-4CDE-8D0C-FAC4D5006EDC}"/>
              </a:ext>
            </a:extLst>
          </p:cNvPr>
          <p:cNvSpPr/>
          <p:nvPr/>
        </p:nvSpPr>
        <p:spPr>
          <a:xfrm>
            <a:off x="801277" y="2168072"/>
            <a:ext cx="433633" cy="197963"/>
          </a:xfrm>
          <a:prstGeom prst="homePlate">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rrow: Pentagon 6">
            <a:extLst>
              <a:ext uri="{FF2B5EF4-FFF2-40B4-BE49-F238E27FC236}">
                <a16:creationId xmlns:a16="http://schemas.microsoft.com/office/drawing/2014/main" id="{962F9AD6-02F5-4F7B-8263-71CD7363243C}"/>
              </a:ext>
            </a:extLst>
          </p:cNvPr>
          <p:cNvSpPr/>
          <p:nvPr/>
        </p:nvSpPr>
        <p:spPr>
          <a:xfrm>
            <a:off x="801277" y="3125369"/>
            <a:ext cx="433633" cy="197963"/>
          </a:xfrm>
          <a:prstGeom prst="homePlate">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row: Pentagon 7">
            <a:extLst>
              <a:ext uri="{FF2B5EF4-FFF2-40B4-BE49-F238E27FC236}">
                <a16:creationId xmlns:a16="http://schemas.microsoft.com/office/drawing/2014/main" id="{AE254C24-DE5D-46A3-9779-EC17A1A193D3}"/>
              </a:ext>
            </a:extLst>
          </p:cNvPr>
          <p:cNvSpPr/>
          <p:nvPr/>
        </p:nvSpPr>
        <p:spPr>
          <a:xfrm>
            <a:off x="801276" y="3883998"/>
            <a:ext cx="433633" cy="198668"/>
          </a:xfrm>
          <a:prstGeom prst="homePlate">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740BB39B-6A63-4EE9-A591-32A80A1EBBEE}"/>
              </a:ext>
            </a:extLst>
          </p:cNvPr>
          <p:cNvSpPr/>
          <p:nvPr/>
        </p:nvSpPr>
        <p:spPr>
          <a:xfrm>
            <a:off x="801276" y="4593057"/>
            <a:ext cx="433633" cy="198668"/>
          </a:xfrm>
          <a:prstGeom prst="homePlate">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2718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1693332"/>
          </a:xfrm>
          <a:prstGeom prst="rect">
            <a:avLst/>
          </a:prstGeom>
          <a:solidFill>
            <a:srgbClr val="17468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1988" name="Rectangle 6"/>
          <p:cNvSpPr>
            <a:spLocks/>
          </p:cNvSpPr>
          <p:nvPr/>
        </p:nvSpPr>
        <p:spPr bwMode="auto">
          <a:xfrm>
            <a:off x="500063" y="1004590"/>
            <a:ext cx="8304609" cy="3489008"/>
          </a:xfrm>
          <a:prstGeom prst="rect">
            <a:avLst/>
          </a:prstGeom>
          <a:noFill/>
          <a:ln w="12700">
            <a:noFill/>
            <a:miter lim="800000"/>
            <a:headEnd/>
            <a:tailEnd/>
          </a:ln>
        </p:spPr>
        <p:txBody>
          <a:bodyPr lIns="91835" tIns="91835" rIns="91835" bIns="91835"/>
          <a:lstStyle/>
          <a:p>
            <a:pPr marL="659426" lvl="1" indent="-372442">
              <a:spcBef>
                <a:spcPts val="1205"/>
              </a:spcBef>
              <a:buSzPct val="89000"/>
              <a:buFont typeface="Wingdings" pitchFamily="2" charset="2"/>
              <a:buChar char="§"/>
            </a:pPr>
            <a:endParaRPr lang="en-US" sz="2400" dirty="0">
              <a:solidFill>
                <a:srgbClr val="FFFFFF"/>
              </a:solidFill>
              <a:latin typeface="Arial" charset="0"/>
              <a:cs typeface="Arial" charset="0"/>
              <a:sym typeface="Arial" charset="0"/>
            </a:endParaRPr>
          </a:p>
          <a:p>
            <a:pPr>
              <a:spcBef>
                <a:spcPts val="1205"/>
              </a:spcBef>
              <a:buSzPct val="89000"/>
            </a:pPr>
            <a:endParaRPr lang="en-US" sz="2400" u="sng" dirty="0">
              <a:solidFill>
                <a:srgbClr val="FFFFFF"/>
              </a:solidFill>
              <a:latin typeface="Arial" charset="0"/>
              <a:cs typeface="Arial" charset="0"/>
              <a:sym typeface="Arial" charset="0"/>
            </a:endParaRPr>
          </a:p>
        </p:txBody>
      </p:sp>
      <p:sp>
        <p:nvSpPr>
          <p:cNvPr id="5" name="Rectangle 4"/>
          <p:cNvSpPr>
            <a:spLocks/>
          </p:cNvSpPr>
          <p:nvPr/>
        </p:nvSpPr>
        <p:spPr bwMode="auto">
          <a:xfrm>
            <a:off x="557105" y="1320711"/>
            <a:ext cx="8476827" cy="582930"/>
          </a:xfrm>
          <a:prstGeom prst="rect">
            <a:avLst/>
          </a:prstGeom>
          <a:noFill/>
          <a:ln w="12700">
            <a:noFill/>
            <a:miter lim="800000"/>
            <a:headEnd/>
            <a:tailEnd/>
          </a:ln>
        </p:spPr>
        <p:txBody>
          <a:bodyPr lIns="0" tIns="0" rIns="36280" bIns="0" anchor="ctr"/>
          <a:lstStyle/>
          <a:p>
            <a:pPr marL="35714">
              <a:lnSpc>
                <a:spcPts val="3000"/>
              </a:lnSpc>
            </a:pPr>
            <a:r>
              <a:rPr lang="en-US" sz="5400" b="1" dirty="0">
                <a:solidFill>
                  <a:srgbClr val="FFFFFF"/>
                </a:solidFill>
                <a:latin typeface="Arial"/>
                <a:cs typeface="Arial"/>
                <a:sym typeface="Arial" charset="0"/>
              </a:rPr>
              <a:t>THEORY OF CHANGE</a:t>
            </a:r>
          </a:p>
        </p:txBody>
      </p:sp>
      <p:sp>
        <p:nvSpPr>
          <p:cNvPr id="8" name="TextBox 7">
            <a:extLst>
              <a:ext uri="{FF2B5EF4-FFF2-40B4-BE49-F238E27FC236}">
                <a16:creationId xmlns:a16="http://schemas.microsoft.com/office/drawing/2014/main" id="{EC013822-E035-4EF6-B0F8-0CC677DC1133}"/>
              </a:ext>
            </a:extLst>
          </p:cNvPr>
          <p:cNvSpPr txBox="1"/>
          <p:nvPr/>
        </p:nvSpPr>
        <p:spPr>
          <a:xfrm>
            <a:off x="1941922" y="1793631"/>
            <a:ext cx="6862750" cy="477054"/>
          </a:xfrm>
          <a:prstGeom prst="rect">
            <a:avLst/>
          </a:prstGeom>
          <a:noFill/>
        </p:spPr>
        <p:txBody>
          <a:bodyPr wrap="square" rtlCol="0">
            <a:spAutoFit/>
          </a:bodyPr>
          <a:lstStyle/>
          <a:p>
            <a:r>
              <a:rPr lang="en-US" dirty="0" err="1"/>
              <a:t>Iscuande</a:t>
            </a:r>
            <a:r>
              <a:rPr lang="en-US" dirty="0"/>
              <a:t>, Colombia - Exported from </a:t>
            </a:r>
            <a:r>
              <a:rPr lang="en-US" dirty="0" err="1"/>
              <a:t>Miradi</a:t>
            </a:r>
            <a:endParaRPr lang="en-US" dirty="0"/>
          </a:p>
        </p:txBody>
      </p:sp>
      <p:pic>
        <p:nvPicPr>
          <p:cNvPr id="7" name="Picture 6">
            <a:extLst>
              <a:ext uri="{FF2B5EF4-FFF2-40B4-BE49-F238E27FC236}">
                <a16:creationId xmlns:a16="http://schemas.microsoft.com/office/drawing/2014/main" id="{33746CF0-C31B-439B-BA29-B912DF8382B6}"/>
              </a:ext>
            </a:extLst>
          </p:cNvPr>
          <p:cNvPicPr>
            <a:picLocks noChangeAspect="1"/>
          </p:cNvPicPr>
          <p:nvPr/>
        </p:nvPicPr>
        <p:blipFill>
          <a:blip r:embed="rId3"/>
          <a:stretch>
            <a:fillRect/>
          </a:stretch>
        </p:blipFill>
        <p:spPr>
          <a:xfrm>
            <a:off x="777711" y="2270685"/>
            <a:ext cx="7588577" cy="2872815"/>
          </a:xfrm>
          <a:prstGeom prst="rect">
            <a:avLst/>
          </a:prstGeom>
        </p:spPr>
      </p:pic>
    </p:spTree>
    <p:extLst>
      <p:ext uri="{BB962C8B-B14F-4D97-AF65-F5344CB8AC3E}">
        <p14:creationId xmlns:p14="http://schemas.microsoft.com/office/powerpoint/2010/main" val="1876670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2"/>
            <a:ext cx="9144001" cy="1422401"/>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 name="Shape 125"/>
          <p:cNvSpPr txBox="1">
            <a:spLocks/>
          </p:cNvSpPr>
          <p:nvPr/>
        </p:nvSpPr>
        <p:spPr>
          <a:xfrm>
            <a:off x="693578" y="647116"/>
            <a:ext cx="7883155" cy="585579"/>
          </a:xfrm>
          <a:prstGeom prst="rect">
            <a:avLst/>
          </a:prstGeom>
        </p:spPr>
        <p:txBody>
          <a:bodyPr lIns="91425" tIns="91425" rIns="91425" bIns="91425"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573969">
              <a:defRPr/>
            </a:pPr>
            <a:r>
              <a:rPr lang="en-US" sz="5400" b="1" kern="0" dirty="0">
                <a:solidFill>
                  <a:schemeClr val="bg1"/>
                </a:solidFill>
                <a:latin typeface="Arial"/>
                <a:ea typeface="ＭＳ Ｐゴシック" pitchFamily="-109" charset="-128"/>
                <a:cs typeface="Arial"/>
              </a:rPr>
              <a:t>FINAL THOUGHTS</a:t>
            </a:r>
          </a:p>
        </p:txBody>
      </p:sp>
      <p:sp>
        <p:nvSpPr>
          <p:cNvPr id="6" name="TextBox 5"/>
          <p:cNvSpPr txBox="1"/>
          <p:nvPr/>
        </p:nvSpPr>
        <p:spPr>
          <a:xfrm>
            <a:off x="4521200" y="2758987"/>
            <a:ext cx="1117600" cy="369332"/>
          </a:xfrm>
          <a:prstGeom prst="rect">
            <a:avLst/>
          </a:prstGeom>
          <a:noFill/>
        </p:spPr>
        <p:txBody>
          <a:bodyPr wrap="square" rtlCol="0">
            <a:spAutoFit/>
          </a:bodyPr>
          <a:lstStyle/>
          <a:p>
            <a:endParaRPr lang="en-US" dirty="0"/>
          </a:p>
        </p:txBody>
      </p:sp>
      <p:sp>
        <p:nvSpPr>
          <p:cNvPr id="10" name="Rectangle 9"/>
          <p:cNvSpPr/>
          <p:nvPr/>
        </p:nvSpPr>
        <p:spPr>
          <a:xfrm>
            <a:off x="849209" y="1862667"/>
            <a:ext cx="2286000" cy="2899831"/>
          </a:xfrm>
          <a:prstGeom prst="rect">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lIns="274320" tIns="365760" rIns="182880" rtlCol="0" anchor="t" anchorCtr="0"/>
          <a:lstStyle/>
          <a:p>
            <a:pPr>
              <a:lnSpc>
                <a:spcPts val="2200"/>
              </a:lnSpc>
            </a:pPr>
            <a:r>
              <a:rPr lang="en-US" sz="1800" dirty="0">
                <a:solidFill>
                  <a:srgbClr val="000000"/>
                </a:solidFill>
                <a:latin typeface="Arial"/>
              </a:rPr>
              <a:t>Incentive-based conservation requires </a:t>
            </a:r>
            <a:r>
              <a:rPr lang="en-US" sz="2000" b="1" i="1" dirty="0">
                <a:solidFill>
                  <a:srgbClr val="000000"/>
                </a:solidFill>
                <a:latin typeface="Arial"/>
              </a:rPr>
              <a:t>competing with market values: </a:t>
            </a:r>
            <a:r>
              <a:rPr lang="en-US" sz="1800" dirty="0">
                <a:solidFill>
                  <a:srgbClr val="000000"/>
                </a:solidFill>
                <a:latin typeface="Arial"/>
              </a:rPr>
              <a:t>opportunity cost</a:t>
            </a:r>
            <a:endParaRPr lang="en-US" sz="1800" dirty="0">
              <a:solidFill>
                <a:srgbClr val="000000"/>
              </a:solidFill>
              <a:latin typeface="Arial"/>
              <a:cs typeface="Arial"/>
            </a:endParaRPr>
          </a:p>
        </p:txBody>
      </p:sp>
      <p:sp>
        <p:nvSpPr>
          <p:cNvPr id="11" name="Rectangle 10"/>
          <p:cNvSpPr/>
          <p:nvPr/>
        </p:nvSpPr>
        <p:spPr>
          <a:xfrm>
            <a:off x="3325721" y="1862667"/>
            <a:ext cx="2286000" cy="2899831"/>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lIns="274320" tIns="365760" rIns="182880" rtlCol="0" anchor="t" anchorCtr="0"/>
          <a:lstStyle/>
          <a:p>
            <a:pPr marL="10962" lvl="1">
              <a:lnSpc>
                <a:spcPts val="2200"/>
              </a:lnSpc>
              <a:spcAft>
                <a:spcPct val="50000"/>
              </a:spcAft>
              <a:buSzPct val="75000"/>
            </a:pPr>
            <a:r>
              <a:rPr lang="en-CA" sz="1800" dirty="0">
                <a:solidFill>
                  <a:schemeClr val="bg1"/>
                </a:solidFill>
                <a:latin typeface="Arial"/>
                <a:sym typeface="Arial" charset="0"/>
              </a:rPr>
              <a:t>Things change (including opportunity cost!), so need to </a:t>
            </a:r>
            <a:r>
              <a:rPr lang="en-CA" sz="2000" dirty="0">
                <a:solidFill>
                  <a:schemeClr val="bg1"/>
                </a:solidFill>
                <a:latin typeface="Arial"/>
                <a:sym typeface="Arial" charset="0"/>
              </a:rPr>
              <a:t>periodically </a:t>
            </a:r>
            <a:r>
              <a:rPr lang="en-CA" sz="2000" b="1" i="1" dirty="0">
                <a:solidFill>
                  <a:schemeClr val="bg1"/>
                </a:solidFill>
                <a:latin typeface="Arial"/>
                <a:sym typeface="Arial" charset="0"/>
              </a:rPr>
              <a:t>revisit/update feasibility assessment</a:t>
            </a:r>
            <a:endParaRPr lang="en-CA" sz="1800" dirty="0">
              <a:solidFill>
                <a:schemeClr val="bg1"/>
              </a:solidFill>
              <a:latin typeface="Arial"/>
              <a:sym typeface="Arial" charset="0"/>
            </a:endParaRPr>
          </a:p>
        </p:txBody>
      </p:sp>
      <p:sp>
        <p:nvSpPr>
          <p:cNvPr id="12" name="Rectangle 11"/>
          <p:cNvSpPr/>
          <p:nvPr/>
        </p:nvSpPr>
        <p:spPr>
          <a:xfrm>
            <a:off x="5789535" y="1862667"/>
            <a:ext cx="2286000" cy="2899831"/>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lIns="274320" tIns="365760" rIns="182880" rtlCol="0" anchor="t" anchorCtr="0"/>
          <a:lstStyle/>
          <a:p>
            <a:pPr marL="10962" lvl="1">
              <a:lnSpc>
                <a:spcPts val="2200"/>
              </a:lnSpc>
              <a:spcAft>
                <a:spcPct val="50000"/>
              </a:spcAft>
              <a:buSzPct val="75000"/>
            </a:pPr>
            <a:r>
              <a:rPr lang="en-CA" sz="1800" dirty="0">
                <a:solidFill>
                  <a:schemeClr val="bg1"/>
                </a:solidFill>
                <a:latin typeface="Arial"/>
                <a:sym typeface="Arial" charset="0"/>
              </a:rPr>
              <a:t>Periodic updating of feasibility assessment is a chance to </a:t>
            </a:r>
            <a:r>
              <a:rPr lang="en-CA" sz="2000" b="1" i="1" dirty="0">
                <a:solidFill>
                  <a:schemeClr val="bg1"/>
                </a:solidFill>
                <a:latin typeface="Arial"/>
                <a:sym typeface="Arial" charset="0"/>
              </a:rPr>
              <a:t>assess </a:t>
            </a:r>
            <a:r>
              <a:rPr lang="en-CA" sz="2000" b="1" i="1" dirty="0">
                <a:solidFill>
                  <a:schemeClr val="bg1"/>
                </a:solidFill>
                <a:latin typeface="Arial"/>
                <a:cs typeface="Arial" charset="0"/>
                <a:sym typeface="Arial" charset="0"/>
              </a:rPr>
              <a:t>validity</a:t>
            </a:r>
            <a:r>
              <a:rPr lang="en-CA" sz="1800" dirty="0">
                <a:solidFill>
                  <a:schemeClr val="bg1"/>
                </a:solidFill>
                <a:latin typeface="Arial"/>
                <a:cs typeface="Arial" charset="0"/>
                <a:sym typeface="Arial" charset="0"/>
              </a:rPr>
              <a:t> of Theory of Change</a:t>
            </a:r>
            <a:endParaRPr lang="en-US" sz="1800" dirty="0">
              <a:solidFill>
                <a:schemeClr val="bg1"/>
              </a:solidFill>
              <a:latin typeface="Arial"/>
              <a:cs typeface="Arial" charset="0"/>
              <a:sym typeface="Arial" charset="0"/>
            </a:endParaRPr>
          </a:p>
        </p:txBody>
      </p:sp>
      <p:sp>
        <p:nvSpPr>
          <p:cNvPr id="2" name="TextBox 1"/>
          <p:cNvSpPr txBox="1"/>
          <p:nvPr/>
        </p:nvSpPr>
        <p:spPr>
          <a:xfrm>
            <a:off x="2675467" y="1244600"/>
            <a:ext cx="184666" cy="477054"/>
          </a:xfrm>
          <a:prstGeom prst="rect">
            <a:avLst/>
          </a:prstGeom>
          <a:noFill/>
        </p:spPr>
        <p:txBody>
          <a:bodyPr wrap="none" rtlCol="0">
            <a:spAutoFit/>
          </a:bodyPr>
          <a:lstStyle/>
          <a:p>
            <a:endParaRPr lang="en-US" dirty="0"/>
          </a:p>
        </p:txBody>
      </p:sp>
      <p:sp>
        <p:nvSpPr>
          <p:cNvPr id="7" name="TextBox 6"/>
          <p:cNvSpPr txBox="1"/>
          <p:nvPr/>
        </p:nvSpPr>
        <p:spPr>
          <a:xfrm>
            <a:off x="2514600" y="1219200"/>
            <a:ext cx="184666" cy="477054"/>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27796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90" name="Picture 30" descr="pictures"/>
          <p:cNvPicPr>
            <a:picLocks noChangeAspect="1" noChangeArrowheads="1"/>
          </p:cNvPicPr>
          <p:nvPr/>
        </p:nvPicPr>
        <p:blipFill>
          <a:blip r:embed="rId3" cstate="print"/>
          <a:srcRect/>
          <a:stretch>
            <a:fillRect/>
          </a:stretch>
        </p:blipFill>
        <p:spPr bwMode="auto">
          <a:xfrm>
            <a:off x="-738664" y="-120551"/>
            <a:ext cx="10621328" cy="5333167"/>
          </a:xfrm>
          <a:prstGeom prst="rect">
            <a:avLst/>
          </a:prstGeom>
          <a:noFill/>
          <a:ln w="9525">
            <a:noFill/>
            <a:miter lim="800000"/>
            <a:headEnd/>
            <a:tailEnd/>
          </a:ln>
        </p:spPr>
      </p:pic>
      <p:sp>
        <p:nvSpPr>
          <p:cNvPr id="2" name="Rectangle 1"/>
          <p:cNvSpPr/>
          <p:nvPr/>
        </p:nvSpPr>
        <p:spPr>
          <a:xfrm>
            <a:off x="-1075267" y="2023533"/>
            <a:ext cx="11108267" cy="795867"/>
          </a:xfrm>
          <a:prstGeom prst="rect">
            <a:avLst/>
          </a:prstGeom>
          <a:solidFill>
            <a:srgbClr val="174685">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6" name="TextBox 5"/>
          <p:cNvSpPr txBox="1"/>
          <p:nvPr/>
        </p:nvSpPr>
        <p:spPr bwMode="auto">
          <a:xfrm>
            <a:off x="4439052" y="1960525"/>
            <a:ext cx="7072313" cy="879294"/>
          </a:xfrm>
          <a:prstGeom prst="rect">
            <a:avLst/>
          </a:prstGeom>
          <a:noFill/>
          <a:ln w="12700">
            <a:noFill/>
            <a:miter lim="800000"/>
            <a:headEnd/>
            <a:tailEnd/>
          </a:ln>
        </p:spPr>
        <p:txBody>
          <a:bodyPr wrap="square" lIns="23915" tIns="23915" rIns="23915" bIns="23915" rtlCol="0">
            <a:spAutoFit/>
          </a:bodyPr>
          <a:lstStyle/>
          <a:p>
            <a:pPr algn="l" eaLnBrk="0" hangingPunct="0"/>
            <a:r>
              <a:rPr lang="en-US" sz="5400" b="1" i="1" dirty="0">
                <a:solidFill>
                  <a:schemeClr val="bg1"/>
                </a:solidFill>
              </a:rPr>
              <a:t>THANK  YOU!</a:t>
            </a:r>
          </a:p>
        </p:txBody>
      </p:sp>
      <p:pic>
        <p:nvPicPr>
          <p:cNvPr id="5" name="Picture 4" descr="ci_2856245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18" y="4489538"/>
            <a:ext cx="1837267" cy="586228"/>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0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ctrTitle" idx="4294967295"/>
          </p:nvPr>
        </p:nvSpPr>
        <p:spPr>
          <a:xfrm>
            <a:off x="0" y="659844"/>
            <a:ext cx="8070850" cy="1160462"/>
          </a:xfrm>
          <a:prstGeom prst="rect">
            <a:avLst/>
          </a:prstGeom>
        </p:spPr>
        <p:txBody>
          <a:bodyPr lIns="91425" tIns="91425" rIns="91425" bIns="91425" anchor="t" anchorCtr="0">
            <a:noAutofit/>
          </a:bodyPr>
          <a:lstStyle/>
          <a:p>
            <a:pPr lvl="0" algn="l" rtl="0">
              <a:spcBef>
                <a:spcPts val="0"/>
              </a:spcBef>
              <a:buNone/>
            </a:pPr>
            <a:r>
              <a:rPr lang="en-US" sz="9600" b="1" dirty="0">
                <a:solidFill>
                  <a:srgbClr val="FFFFFF"/>
                </a:solidFill>
                <a:latin typeface="Arial"/>
                <a:cs typeface="Arial"/>
              </a:rPr>
              <a:t>4 KEYS</a:t>
            </a:r>
            <a:endParaRPr lang="en" sz="9600" b="1" dirty="0">
              <a:solidFill>
                <a:srgbClr val="FFFFFF"/>
              </a:solidFill>
              <a:latin typeface="Arial"/>
              <a:cs typeface="Arial"/>
            </a:endParaRPr>
          </a:p>
        </p:txBody>
      </p:sp>
      <p:sp>
        <p:nvSpPr>
          <p:cNvPr id="12" name="Shape 104"/>
          <p:cNvSpPr txBox="1">
            <a:spLocks/>
          </p:cNvSpPr>
          <p:nvPr/>
        </p:nvSpPr>
        <p:spPr>
          <a:xfrm>
            <a:off x="1132417" y="1786441"/>
            <a:ext cx="8070850" cy="1160462"/>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a:solidFill>
                  <a:srgbClr val="000000"/>
                </a:solidFill>
                <a:latin typeface="Titillium Web"/>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US" sz="3600" dirty="0">
                <a:solidFill>
                  <a:srgbClr val="174685"/>
                </a:solidFill>
                <a:latin typeface="Arial"/>
                <a:cs typeface="Arial"/>
              </a:rPr>
              <a:t>TO CONSERVATION AGREEMENTS</a:t>
            </a:r>
            <a:endParaRPr lang="en" sz="3600" dirty="0">
              <a:solidFill>
                <a:srgbClr val="174685"/>
              </a:solidFill>
              <a:latin typeface="Arial"/>
              <a:cs typeface="Arial"/>
            </a:endParaRPr>
          </a:p>
        </p:txBody>
      </p:sp>
      <p:sp>
        <p:nvSpPr>
          <p:cNvPr id="5" name="Oval 4"/>
          <p:cNvSpPr/>
          <p:nvPr/>
        </p:nvSpPr>
        <p:spPr>
          <a:xfrm>
            <a:off x="194735" y="2840982"/>
            <a:ext cx="2108703" cy="2108703"/>
          </a:xfrm>
          <a:prstGeom prst="ellipse">
            <a:avLst/>
          </a:prstGeom>
          <a:solidFill>
            <a:srgbClr val="174685">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6" name="TextBox 5"/>
          <p:cNvSpPr txBox="1"/>
          <p:nvPr/>
        </p:nvSpPr>
        <p:spPr>
          <a:xfrm>
            <a:off x="334434" y="3541390"/>
            <a:ext cx="1829304" cy="707886"/>
          </a:xfrm>
          <a:prstGeom prst="rect">
            <a:avLst/>
          </a:prstGeom>
          <a:noFill/>
        </p:spPr>
        <p:txBody>
          <a:bodyPr wrap="square" rtlCol="0">
            <a:spAutoFit/>
          </a:bodyPr>
          <a:lstStyle/>
          <a:p>
            <a:pPr algn="ctr"/>
            <a:r>
              <a:rPr lang="en-US" sz="2000" b="1" dirty="0">
                <a:solidFill>
                  <a:schemeClr val="bg1"/>
                </a:solidFill>
                <a:latin typeface="Arial"/>
                <a:cs typeface="Arial"/>
              </a:rPr>
              <a:t>Conservation</a:t>
            </a:r>
          </a:p>
          <a:p>
            <a:pPr algn="ctr"/>
            <a:r>
              <a:rPr lang="en-US" sz="2000" b="1" dirty="0">
                <a:solidFill>
                  <a:schemeClr val="bg1"/>
                </a:solidFill>
                <a:latin typeface="Arial"/>
                <a:cs typeface="Arial"/>
              </a:rPr>
              <a:t>Actions</a:t>
            </a:r>
          </a:p>
        </p:txBody>
      </p:sp>
      <p:sp>
        <p:nvSpPr>
          <p:cNvPr id="22" name="Oval 21"/>
          <p:cNvSpPr/>
          <p:nvPr/>
        </p:nvSpPr>
        <p:spPr>
          <a:xfrm>
            <a:off x="2406030" y="2840982"/>
            <a:ext cx="2108703" cy="2108703"/>
          </a:xfrm>
          <a:prstGeom prst="ellipse">
            <a:avLst/>
          </a:prstGeom>
          <a:solidFill>
            <a:srgbClr val="174685">
              <a:alpha val="7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3" name="TextBox 22"/>
          <p:cNvSpPr txBox="1"/>
          <p:nvPr/>
        </p:nvSpPr>
        <p:spPr>
          <a:xfrm>
            <a:off x="2545729" y="3541390"/>
            <a:ext cx="1829304" cy="707886"/>
          </a:xfrm>
          <a:prstGeom prst="rect">
            <a:avLst/>
          </a:prstGeom>
          <a:noFill/>
        </p:spPr>
        <p:txBody>
          <a:bodyPr wrap="square" rtlCol="0">
            <a:spAutoFit/>
          </a:bodyPr>
          <a:lstStyle/>
          <a:p>
            <a:pPr algn="ctr"/>
            <a:r>
              <a:rPr lang="en-US" sz="2000" b="1" dirty="0">
                <a:solidFill>
                  <a:schemeClr val="bg1"/>
                </a:solidFill>
                <a:latin typeface="Arial"/>
                <a:cs typeface="Arial"/>
              </a:rPr>
              <a:t>Benefit</a:t>
            </a:r>
          </a:p>
          <a:p>
            <a:pPr algn="ctr"/>
            <a:r>
              <a:rPr lang="en-US" sz="2000" b="1" dirty="0">
                <a:solidFill>
                  <a:schemeClr val="bg1"/>
                </a:solidFill>
                <a:latin typeface="Arial"/>
                <a:cs typeface="Arial"/>
              </a:rPr>
              <a:t>Package</a:t>
            </a:r>
          </a:p>
        </p:txBody>
      </p:sp>
      <p:sp>
        <p:nvSpPr>
          <p:cNvPr id="26" name="Oval 25"/>
          <p:cNvSpPr/>
          <p:nvPr/>
        </p:nvSpPr>
        <p:spPr>
          <a:xfrm>
            <a:off x="4617325" y="2840982"/>
            <a:ext cx="2108703" cy="2108703"/>
          </a:xfrm>
          <a:prstGeom prst="ellipse">
            <a:avLst/>
          </a:prstGeom>
          <a:solidFill>
            <a:srgbClr val="174685">
              <a:alpha val="8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7" name="TextBox 26"/>
          <p:cNvSpPr txBox="1"/>
          <p:nvPr/>
        </p:nvSpPr>
        <p:spPr>
          <a:xfrm>
            <a:off x="4757024" y="3695278"/>
            <a:ext cx="1829304" cy="400110"/>
          </a:xfrm>
          <a:prstGeom prst="rect">
            <a:avLst/>
          </a:prstGeom>
          <a:noFill/>
        </p:spPr>
        <p:txBody>
          <a:bodyPr wrap="square" rtlCol="0">
            <a:spAutoFit/>
          </a:bodyPr>
          <a:lstStyle/>
          <a:p>
            <a:pPr algn="ctr"/>
            <a:r>
              <a:rPr lang="en-US" sz="2000" b="1" dirty="0">
                <a:solidFill>
                  <a:schemeClr val="bg1"/>
                </a:solidFill>
                <a:latin typeface="Arial"/>
                <a:cs typeface="Arial"/>
              </a:rPr>
              <a:t>Monitoring</a:t>
            </a:r>
          </a:p>
        </p:txBody>
      </p:sp>
      <p:sp>
        <p:nvSpPr>
          <p:cNvPr id="28" name="Oval 27"/>
          <p:cNvSpPr/>
          <p:nvPr/>
        </p:nvSpPr>
        <p:spPr>
          <a:xfrm>
            <a:off x="6828620" y="2840982"/>
            <a:ext cx="2108703" cy="2108703"/>
          </a:xfrm>
          <a:prstGeom prst="ellipse">
            <a:avLst/>
          </a:prstGeom>
          <a:solidFill>
            <a:srgbClr val="17468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9" name="TextBox 28"/>
          <p:cNvSpPr txBox="1"/>
          <p:nvPr/>
        </p:nvSpPr>
        <p:spPr>
          <a:xfrm>
            <a:off x="6968319" y="3695278"/>
            <a:ext cx="1829304" cy="400110"/>
          </a:xfrm>
          <a:prstGeom prst="rect">
            <a:avLst/>
          </a:prstGeom>
          <a:noFill/>
        </p:spPr>
        <p:txBody>
          <a:bodyPr wrap="square" rtlCol="0">
            <a:spAutoFit/>
          </a:bodyPr>
          <a:lstStyle/>
          <a:p>
            <a:pPr algn="ctr"/>
            <a:r>
              <a:rPr lang="en-US" sz="2000" b="1" dirty="0">
                <a:solidFill>
                  <a:schemeClr val="bg1"/>
                </a:solidFill>
                <a:latin typeface="Arial"/>
                <a:cs typeface="Arial"/>
              </a:rPr>
              <a:t>Penalties</a:t>
            </a:r>
          </a:p>
        </p:txBody>
      </p:sp>
    </p:spTree>
    <p:extLst>
      <p:ext uri="{BB962C8B-B14F-4D97-AF65-F5344CB8AC3E}">
        <p14:creationId xmlns:p14="http://schemas.microsoft.com/office/powerpoint/2010/main" val="3807605529"/>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22867"/>
            <a:ext cx="9144000" cy="4220633"/>
          </a:xfrm>
          <a:prstGeom prst="rect">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a:cs typeface="Arial"/>
            </a:endParaRPr>
          </a:p>
        </p:txBody>
      </p:sp>
      <p:sp>
        <p:nvSpPr>
          <p:cNvPr id="24579" name="Text Box 4"/>
          <p:cNvSpPr txBox="1">
            <a:spLocks noChangeArrowheads="1"/>
          </p:cNvSpPr>
          <p:nvPr/>
        </p:nvSpPr>
        <p:spPr bwMode="auto">
          <a:xfrm>
            <a:off x="571500" y="1060848"/>
            <a:ext cx="1828800" cy="1005751"/>
          </a:xfrm>
          <a:prstGeom prst="rect">
            <a:avLst/>
          </a:prstGeom>
          <a:noFill/>
          <a:ln w="3175" algn="ctr">
            <a:solidFill>
              <a:schemeClr val="bg1"/>
            </a:solidFill>
            <a:miter lim="800000"/>
            <a:headEnd/>
            <a:tailEnd/>
          </a:ln>
        </p:spPr>
        <p:txBody>
          <a:bodyPr lIns="81628" tIns="40812" rIns="81628" bIns="40812">
            <a:spAutoFit/>
          </a:bodyPr>
          <a:lstStyle/>
          <a:p>
            <a:pPr algn="ctr" defTabSz="816311">
              <a:spcBef>
                <a:spcPct val="50000"/>
              </a:spcBef>
            </a:pPr>
            <a:r>
              <a:rPr lang="en-US" sz="2800" b="1" dirty="0">
                <a:solidFill>
                  <a:schemeClr val="bg1"/>
                </a:solidFill>
                <a:latin typeface="Arial"/>
                <a:cs typeface="Arial"/>
              </a:rPr>
              <a:t>WHAT</a:t>
            </a:r>
            <a:r>
              <a:rPr lang="en-US" sz="2300" b="1" dirty="0">
                <a:solidFill>
                  <a:schemeClr val="bg1"/>
                </a:solidFill>
                <a:latin typeface="Arial"/>
                <a:cs typeface="Arial"/>
              </a:rPr>
              <a:t> </a:t>
            </a:r>
            <a:br>
              <a:rPr lang="en-US" sz="2300" b="1" dirty="0">
                <a:solidFill>
                  <a:schemeClr val="bg1"/>
                </a:solidFill>
                <a:latin typeface="Arial"/>
                <a:cs typeface="Arial"/>
              </a:rPr>
            </a:br>
            <a:r>
              <a:rPr lang="en-US" sz="1600" b="1" dirty="0">
                <a:solidFill>
                  <a:schemeClr val="bg1"/>
                </a:solidFill>
                <a:latin typeface="Arial"/>
                <a:cs typeface="Arial"/>
              </a:rPr>
              <a:t>will we conserve?</a:t>
            </a:r>
          </a:p>
        </p:txBody>
      </p:sp>
      <p:sp>
        <p:nvSpPr>
          <p:cNvPr id="115717" name="Text Box 5"/>
          <p:cNvSpPr txBox="1">
            <a:spLocks noChangeArrowheads="1"/>
          </p:cNvSpPr>
          <p:nvPr/>
        </p:nvSpPr>
        <p:spPr bwMode="auto">
          <a:xfrm>
            <a:off x="2628900" y="1060848"/>
            <a:ext cx="1828800" cy="759530"/>
          </a:xfrm>
          <a:prstGeom prst="rect">
            <a:avLst/>
          </a:prstGeom>
          <a:noFill/>
          <a:ln w="3175" algn="ctr">
            <a:solidFill>
              <a:schemeClr val="bg1"/>
            </a:solidFill>
            <a:miter lim="800000"/>
            <a:headEnd/>
            <a:tailEnd/>
          </a:ln>
        </p:spPr>
        <p:txBody>
          <a:bodyPr lIns="81628" tIns="40812" rIns="81628" bIns="40812">
            <a:spAutoFit/>
          </a:bodyPr>
          <a:lstStyle/>
          <a:p>
            <a:pPr algn="ctr" defTabSz="816311">
              <a:spcBef>
                <a:spcPct val="50000"/>
              </a:spcBef>
            </a:pPr>
            <a:r>
              <a:rPr lang="en-US" sz="2800" b="1" dirty="0">
                <a:solidFill>
                  <a:srgbClr val="FFFFFF"/>
                </a:solidFill>
                <a:latin typeface="Arial"/>
                <a:cs typeface="Arial"/>
              </a:rPr>
              <a:t>WHY</a:t>
            </a:r>
            <a:r>
              <a:rPr lang="en-US" sz="2300" b="1" dirty="0">
                <a:solidFill>
                  <a:srgbClr val="FFFFFF"/>
                </a:solidFill>
                <a:latin typeface="Arial"/>
                <a:cs typeface="Arial"/>
              </a:rPr>
              <a:t> </a:t>
            </a:r>
            <a:br>
              <a:rPr lang="en-US" sz="2300" b="1" dirty="0">
                <a:solidFill>
                  <a:schemeClr val="bg1"/>
                </a:solidFill>
                <a:latin typeface="Arial"/>
                <a:cs typeface="Arial"/>
              </a:rPr>
            </a:br>
            <a:r>
              <a:rPr lang="en-US" sz="1600" b="1" dirty="0">
                <a:solidFill>
                  <a:schemeClr val="bg1"/>
                </a:solidFill>
                <a:latin typeface="Arial"/>
                <a:cs typeface="Arial"/>
              </a:rPr>
              <a:t>is it in danger?</a:t>
            </a:r>
          </a:p>
        </p:txBody>
      </p:sp>
      <p:sp>
        <p:nvSpPr>
          <p:cNvPr id="115718" name="Text Box 6"/>
          <p:cNvSpPr txBox="1">
            <a:spLocks noChangeArrowheads="1"/>
          </p:cNvSpPr>
          <p:nvPr/>
        </p:nvSpPr>
        <p:spPr bwMode="auto">
          <a:xfrm>
            <a:off x="4686300" y="1060848"/>
            <a:ext cx="1828800" cy="1005751"/>
          </a:xfrm>
          <a:prstGeom prst="rect">
            <a:avLst/>
          </a:prstGeom>
          <a:noFill/>
          <a:ln w="3175" algn="ctr">
            <a:solidFill>
              <a:schemeClr val="bg1"/>
            </a:solidFill>
            <a:miter lim="800000"/>
            <a:headEnd/>
            <a:tailEnd/>
          </a:ln>
        </p:spPr>
        <p:txBody>
          <a:bodyPr lIns="81628" tIns="40812" rIns="81628" bIns="40812">
            <a:spAutoFit/>
          </a:bodyPr>
          <a:lstStyle/>
          <a:p>
            <a:pPr algn="ctr" defTabSz="816311">
              <a:spcBef>
                <a:spcPct val="50000"/>
              </a:spcBef>
            </a:pPr>
            <a:r>
              <a:rPr lang="en-US" sz="2800" b="1" dirty="0">
                <a:solidFill>
                  <a:srgbClr val="FFFFFF"/>
                </a:solidFill>
                <a:latin typeface="Arial"/>
                <a:cs typeface="Arial"/>
              </a:rPr>
              <a:t>WHAT</a:t>
            </a:r>
            <a:r>
              <a:rPr lang="en-US" sz="2300" b="1" dirty="0">
                <a:solidFill>
                  <a:srgbClr val="FFFFFF"/>
                </a:solidFill>
                <a:latin typeface="Arial"/>
                <a:cs typeface="Arial"/>
              </a:rPr>
              <a:t> </a:t>
            </a:r>
            <a:br>
              <a:rPr lang="en-US" sz="2300" b="1" dirty="0">
                <a:solidFill>
                  <a:schemeClr val="bg1"/>
                </a:solidFill>
                <a:latin typeface="Arial"/>
                <a:cs typeface="Arial"/>
              </a:rPr>
            </a:br>
            <a:r>
              <a:rPr lang="en-US" sz="1600" b="1" dirty="0">
                <a:solidFill>
                  <a:schemeClr val="bg1"/>
                </a:solidFill>
                <a:latin typeface="Arial"/>
                <a:cs typeface="Arial"/>
              </a:rPr>
              <a:t>needs to be done?</a:t>
            </a:r>
          </a:p>
        </p:txBody>
      </p:sp>
      <p:sp>
        <p:nvSpPr>
          <p:cNvPr id="115719" name="Text Box 7"/>
          <p:cNvSpPr txBox="1">
            <a:spLocks noChangeArrowheads="1"/>
          </p:cNvSpPr>
          <p:nvPr/>
        </p:nvSpPr>
        <p:spPr bwMode="auto">
          <a:xfrm>
            <a:off x="6743700" y="1060848"/>
            <a:ext cx="1828800" cy="1005751"/>
          </a:xfrm>
          <a:prstGeom prst="rect">
            <a:avLst/>
          </a:prstGeom>
          <a:noFill/>
          <a:ln w="3175" algn="ctr">
            <a:solidFill>
              <a:schemeClr val="bg1"/>
            </a:solidFill>
            <a:miter lim="800000"/>
            <a:headEnd/>
            <a:tailEnd/>
          </a:ln>
        </p:spPr>
        <p:txBody>
          <a:bodyPr lIns="81628" tIns="40812" rIns="81628" bIns="40812">
            <a:spAutoFit/>
          </a:bodyPr>
          <a:lstStyle/>
          <a:p>
            <a:pPr algn="ctr" defTabSz="816311">
              <a:spcBef>
                <a:spcPct val="50000"/>
              </a:spcBef>
            </a:pPr>
            <a:r>
              <a:rPr lang="en-US" sz="2800" b="1" dirty="0">
                <a:solidFill>
                  <a:srgbClr val="FFFFFF"/>
                </a:solidFill>
                <a:latin typeface="Arial"/>
                <a:cs typeface="Arial"/>
              </a:rPr>
              <a:t>WHO</a:t>
            </a:r>
            <a:r>
              <a:rPr lang="en-US" sz="2300" b="1" dirty="0">
                <a:solidFill>
                  <a:srgbClr val="FFFFFF"/>
                </a:solidFill>
                <a:latin typeface="Arial"/>
                <a:cs typeface="Arial"/>
              </a:rPr>
              <a:t> </a:t>
            </a:r>
            <a:br>
              <a:rPr lang="en-US" sz="2300" b="1" dirty="0">
                <a:solidFill>
                  <a:schemeClr val="bg1"/>
                </a:solidFill>
                <a:latin typeface="Arial"/>
                <a:cs typeface="Arial"/>
              </a:rPr>
            </a:br>
            <a:r>
              <a:rPr lang="en-US" sz="1600" b="1" dirty="0">
                <a:solidFill>
                  <a:schemeClr val="bg1"/>
                </a:solidFill>
                <a:latin typeface="Arial"/>
                <a:cs typeface="Arial"/>
              </a:rPr>
              <a:t>can do these actions?</a:t>
            </a:r>
          </a:p>
        </p:txBody>
      </p:sp>
      <p:grpSp>
        <p:nvGrpSpPr>
          <p:cNvPr id="2" name="Group 8"/>
          <p:cNvGrpSpPr>
            <a:grpSpLocks/>
          </p:cNvGrpSpPr>
          <p:nvPr/>
        </p:nvGrpSpPr>
        <p:grpSpPr bwMode="auto">
          <a:xfrm>
            <a:off x="571500" y="2107952"/>
            <a:ext cx="1828800" cy="593843"/>
            <a:chOff x="360" y="1862"/>
            <a:chExt cx="1152" cy="499"/>
          </a:xfrm>
          <a:noFill/>
        </p:grpSpPr>
        <p:sp>
          <p:nvSpPr>
            <p:cNvPr id="115721" name="Text Box 9"/>
            <p:cNvSpPr txBox="1">
              <a:spLocks noChangeArrowheads="1"/>
            </p:cNvSpPr>
            <p:nvPr/>
          </p:nvSpPr>
          <p:spPr bwMode="auto">
            <a:xfrm>
              <a:off x="360" y="2016"/>
              <a:ext cx="1152" cy="345"/>
            </a:xfrm>
            <a:prstGeom prst="rect">
              <a:avLst/>
            </a:prstGeom>
            <a:grpFill/>
            <a:ln w="3175" algn="ctr">
              <a:solidFill>
                <a:schemeClr val="bg1"/>
              </a:solidFill>
              <a:miter lim="800000"/>
              <a:headEnd/>
              <a:tailEnd/>
            </a:ln>
            <a:effectLst/>
          </p:spPr>
          <p:txBody>
            <a:bodyPr lIns="101596" tIns="50796" rIns="101596" bIns="50796">
              <a:spAutoFit/>
            </a:bodyPr>
            <a:lstStyle/>
            <a:p>
              <a:pPr algn="ctr" defTabSz="816311">
                <a:spcBef>
                  <a:spcPct val="50000"/>
                </a:spcBef>
                <a:defRPr/>
              </a:pPr>
              <a:r>
                <a:rPr lang="en-US" sz="2000" b="1" dirty="0">
                  <a:solidFill>
                    <a:srgbClr val="F2BD3E"/>
                  </a:solidFill>
                  <a:latin typeface="Arial"/>
                  <a:cs typeface="Arial"/>
                </a:rPr>
                <a:t>TARGETS</a:t>
              </a:r>
            </a:p>
          </p:txBody>
        </p:sp>
        <p:sp>
          <p:nvSpPr>
            <p:cNvPr id="115722" name="AutoShape 10"/>
            <p:cNvSpPr>
              <a:spLocks noChangeArrowheads="1"/>
            </p:cNvSpPr>
            <p:nvPr/>
          </p:nvSpPr>
          <p:spPr bwMode="auto">
            <a:xfrm>
              <a:off x="792" y="1862"/>
              <a:ext cx="288" cy="153"/>
            </a:xfrm>
            <a:prstGeom prst="downArrow">
              <a:avLst>
                <a:gd name="adj1" fmla="val 50000"/>
                <a:gd name="adj2" fmla="val 25000"/>
              </a:avLst>
            </a:prstGeom>
            <a:solidFill>
              <a:srgbClr val="29C7E5"/>
            </a:solidFill>
            <a:ln w="12700" algn="ctr">
              <a:noFill/>
              <a:miter lim="800000"/>
              <a:headEnd/>
              <a:tailEnd/>
            </a:ln>
            <a:effectLst/>
          </p:spPr>
          <p:txBody>
            <a:bodyPr wrap="none" anchor="ctr"/>
            <a:lstStyle/>
            <a:p>
              <a:pPr algn="ctr">
                <a:defRPr/>
              </a:pPr>
              <a:endParaRPr lang="en-US" sz="2000" b="1" dirty="0">
                <a:solidFill>
                  <a:schemeClr val="bg1"/>
                </a:solidFill>
                <a:latin typeface="Arial"/>
                <a:cs typeface="Arial"/>
              </a:endParaRPr>
            </a:p>
          </p:txBody>
        </p:sp>
      </p:grpSp>
      <p:grpSp>
        <p:nvGrpSpPr>
          <p:cNvPr id="3" name="Group 11"/>
          <p:cNvGrpSpPr>
            <a:grpSpLocks/>
          </p:cNvGrpSpPr>
          <p:nvPr/>
        </p:nvGrpSpPr>
        <p:grpSpPr bwMode="auto">
          <a:xfrm>
            <a:off x="4686300" y="2108685"/>
            <a:ext cx="1828800" cy="597414"/>
            <a:chOff x="2952" y="1859"/>
            <a:chExt cx="1152" cy="502"/>
          </a:xfrm>
          <a:noFill/>
        </p:grpSpPr>
        <p:sp>
          <p:nvSpPr>
            <p:cNvPr id="115724" name="Text Box 12"/>
            <p:cNvSpPr txBox="1">
              <a:spLocks noChangeArrowheads="1"/>
            </p:cNvSpPr>
            <p:nvPr/>
          </p:nvSpPr>
          <p:spPr bwMode="auto">
            <a:xfrm>
              <a:off x="2952" y="2016"/>
              <a:ext cx="1152" cy="345"/>
            </a:xfrm>
            <a:prstGeom prst="rect">
              <a:avLst/>
            </a:prstGeom>
            <a:grpFill/>
            <a:ln w="3175" algn="ctr">
              <a:solidFill>
                <a:schemeClr val="bg1"/>
              </a:solidFill>
              <a:miter lim="800000"/>
              <a:headEnd/>
              <a:tailEnd/>
            </a:ln>
            <a:effectLst/>
          </p:spPr>
          <p:txBody>
            <a:bodyPr lIns="101596" tIns="50796" rIns="101596" bIns="50796">
              <a:spAutoFit/>
            </a:bodyPr>
            <a:lstStyle/>
            <a:p>
              <a:pPr algn="ctr" defTabSz="816311">
                <a:spcBef>
                  <a:spcPct val="50000"/>
                </a:spcBef>
                <a:defRPr/>
              </a:pPr>
              <a:r>
                <a:rPr lang="en-US" sz="2000" b="1" dirty="0">
                  <a:solidFill>
                    <a:srgbClr val="F2BD3E"/>
                  </a:solidFill>
                  <a:latin typeface="Arial"/>
                  <a:cs typeface="Arial"/>
                </a:rPr>
                <a:t>ACTIONS</a:t>
              </a:r>
            </a:p>
          </p:txBody>
        </p:sp>
        <p:sp>
          <p:nvSpPr>
            <p:cNvPr id="115725" name="AutoShape 13"/>
            <p:cNvSpPr>
              <a:spLocks noChangeArrowheads="1"/>
            </p:cNvSpPr>
            <p:nvPr/>
          </p:nvSpPr>
          <p:spPr bwMode="auto">
            <a:xfrm>
              <a:off x="3384" y="1859"/>
              <a:ext cx="288" cy="156"/>
            </a:xfrm>
            <a:prstGeom prst="downArrow">
              <a:avLst>
                <a:gd name="adj1" fmla="val 50000"/>
                <a:gd name="adj2" fmla="val 25000"/>
              </a:avLst>
            </a:prstGeom>
            <a:solidFill>
              <a:srgbClr val="29C7E5"/>
            </a:solidFill>
            <a:ln w="12700" algn="ctr">
              <a:noFill/>
              <a:miter lim="800000"/>
              <a:headEnd/>
              <a:tailEnd/>
            </a:ln>
            <a:effectLst/>
          </p:spPr>
          <p:txBody>
            <a:bodyPr wrap="none" anchor="ctr"/>
            <a:lstStyle/>
            <a:p>
              <a:pPr algn="ctr">
                <a:defRPr/>
              </a:pPr>
              <a:endParaRPr lang="en-US" sz="2000" b="1" dirty="0">
                <a:solidFill>
                  <a:schemeClr val="bg1"/>
                </a:solidFill>
                <a:latin typeface="Arial"/>
                <a:cs typeface="Arial"/>
              </a:endParaRPr>
            </a:p>
          </p:txBody>
        </p:sp>
      </p:grpSp>
      <p:grpSp>
        <p:nvGrpSpPr>
          <p:cNvPr id="4" name="Group 14"/>
          <p:cNvGrpSpPr>
            <a:grpSpLocks/>
          </p:cNvGrpSpPr>
          <p:nvPr/>
        </p:nvGrpSpPr>
        <p:grpSpPr bwMode="auto">
          <a:xfrm>
            <a:off x="2628900" y="1887793"/>
            <a:ext cx="1828800" cy="1429273"/>
            <a:chOff x="1656" y="1677"/>
            <a:chExt cx="1152" cy="1201"/>
          </a:xfrm>
          <a:noFill/>
        </p:grpSpPr>
        <p:sp>
          <p:nvSpPr>
            <p:cNvPr id="115727" name="Text Box 15"/>
            <p:cNvSpPr txBox="1">
              <a:spLocks noChangeArrowheads="1"/>
            </p:cNvSpPr>
            <p:nvPr/>
          </p:nvSpPr>
          <p:spPr bwMode="auto">
            <a:xfrm>
              <a:off x="1656" y="2016"/>
              <a:ext cx="1152" cy="862"/>
            </a:xfrm>
            <a:prstGeom prst="rect">
              <a:avLst/>
            </a:prstGeom>
            <a:grpFill/>
            <a:ln w="3175" algn="ctr">
              <a:solidFill>
                <a:schemeClr val="bg1"/>
              </a:solidFill>
              <a:miter lim="800000"/>
              <a:headEnd/>
              <a:tailEnd/>
            </a:ln>
            <a:effectLst/>
          </p:spPr>
          <p:txBody>
            <a:bodyPr lIns="101596" tIns="50796" rIns="101596" bIns="50796">
              <a:spAutoFit/>
            </a:bodyPr>
            <a:lstStyle/>
            <a:p>
              <a:pPr algn="ctr" defTabSz="816311">
                <a:spcBef>
                  <a:spcPct val="50000"/>
                </a:spcBef>
                <a:defRPr/>
              </a:pPr>
              <a:r>
                <a:rPr lang="en-US" sz="2000" b="1" dirty="0">
                  <a:solidFill>
                    <a:srgbClr val="F2BD3E"/>
                  </a:solidFill>
                  <a:latin typeface="Arial"/>
                  <a:cs typeface="Arial"/>
                </a:rPr>
                <a:t>THREATS AND DRIVERS</a:t>
              </a:r>
            </a:p>
          </p:txBody>
        </p:sp>
        <p:sp>
          <p:nvSpPr>
            <p:cNvPr id="115728" name="AutoShape 16"/>
            <p:cNvSpPr>
              <a:spLocks noChangeArrowheads="1"/>
            </p:cNvSpPr>
            <p:nvPr/>
          </p:nvSpPr>
          <p:spPr bwMode="auto">
            <a:xfrm>
              <a:off x="2088" y="1677"/>
              <a:ext cx="288" cy="338"/>
            </a:xfrm>
            <a:prstGeom prst="downArrow">
              <a:avLst>
                <a:gd name="adj1" fmla="val 50000"/>
                <a:gd name="adj2" fmla="val 25000"/>
              </a:avLst>
            </a:prstGeom>
            <a:solidFill>
              <a:srgbClr val="29C7E5"/>
            </a:solidFill>
            <a:ln w="12700" algn="ctr">
              <a:noFill/>
              <a:miter lim="800000"/>
              <a:headEnd/>
              <a:tailEnd/>
            </a:ln>
            <a:effectLst/>
          </p:spPr>
          <p:txBody>
            <a:bodyPr wrap="none" anchor="ctr"/>
            <a:lstStyle/>
            <a:p>
              <a:pPr algn="ctr">
                <a:defRPr/>
              </a:pPr>
              <a:endParaRPr lang="en-US" sz="2000" b="1" dirty="0">
                <a:solidFill>
                  <a:schemeClr val="bg1"/>
                </a:solidFill>
                <a:latin typeface="Arial"/>
                <a:cs typeface="Arial"/>
              </a:endParaRPr>
            </a:p>
          </p:txBody>
        </p:sp>
      </p:grpSp>
      <p:grpSp>
        <p:nvGrpSpPr>
          <p:cNvPr id="5" name="Group 17"/>
          <p:cNvGrpSpPr>
            <a:grpSpLocks/>
          </p:cNvGrpSpPr>
          <p:nvPr/>
        </p:nvGrpSpPr>
        <p:grpSpPr bwMode="auto">
          <a:xfrm>
            <a:off x="6743700" y="2107979"/>
            <a:ext cx="1828800" cy="593994"/>
            <a:chOff x="4248" y="1862"/>
            <a:chExt cx="1152" cy="499"/>
          </a:xfrm>
          <a:noFill/>
        </p:grpSpPr>
        <p:sp>
          <p:nvSpPr>
            <p:cNvPr id="115730" name="Text Box 18"/>
            <p:cNvSpPr txBox="1">
              <a:spLocks noChangeArrowheads="1"/>
            </p:cNvSpPr>
            <p:nvPr/>
          </p:nvSpPr>
          <p:spPr bwMode="auto">
            <a:xfrm>
              <a:off x="4248" y="2016"/>
              <a:ext cx="1152" cy="345"/>
            </a:xfrm>
            <a:prstGeom prst="rect">
              <a:avLst/>
            </a:prstGeom>
            <a:grpFill/>
            <a:ln w="3175" algn="ctr">
              <a:solidFill>
                <a:schemeClr val="bg1"/>
              </a:solidFill>
              <a:miter lim="800000"/>
              <a:headEnd/>
              <a:tailEnd/>
            </a:ln>
            <a:effectLst/>
          </p:spPr>
          <p:txBody>
            <a:bodyPr lIns="101596" tIns="50796" rIns="101596" bIns="50796">
              <a:spAutoFit/>
            </a:bodyPr>
            <a:lstStyle/>
            <a:p>
              <a:pPr algn="ctr" defTabSz="816311">
                <a:spcBef>
                  <a:spcPct val="50000"/>
                </a:spcBef>
                <a:defRPr/>
              </a:pPr>
              <a:r>
                <a:rPr lang="en-US" sz="2000" b="1" dirty="0">
                  <a:solidFill>
                    <a:srgbClr val="F2BD3E"/>
                  </a:solidFill>
                  <a:latin typeface="Arial"/>
                  <a:cs typeface="Arial"/>
                </a:rPr>
                <a:t>STEWARDS</a:t>
              </a:r>
            </a:p>
          </p:txBody>
        </p:sp>
        <p:sp>
          <p:nvSpPr>
            <p:cNvPr id="115731" name="AutoShape 19"/>
            <p:cNvSpPr>
              <a:spLocks noChangeArrowheads="1"/>
            </p:cNvSpPr>
            <p:nvPr/>
          </p:nvSpPr>
          <p:spPr bwMode="auto">
            <a:xfrm>
              <a:off x="4680" y="1862"/>
              <a:ext cx="288" cy="153"/>
            </a:xfrm>
            <a:prstGeom prst="downArrow">
              <a:avLst>
                <a:gd name="adj1" fmla="val 50000"/>
                <a:gd name="adj2" fmla="val 25000"/>
              </a:avLst>
            </a:prstGeom>
            <a:solidFill>
              <a:srgbClr val="29C7E5"/>
            </a:solidFill>
            <a:ln w="12700" algn="ctr">
              <a:noFill/>
              <a:miter lim="800000"/>
              <a:headEnd/>
              <a:tailEnd/>
            </a:ln>
            <a:effectLst/>
          </p:spPr>
          <p:txBody>
            <a:bodyPr wrap="none" anchor="ctr"/>
            <a:lstStyle/>
            <a:p>
              <a:pPr algn="ctr">
                <a:defRPr/>
              </a:pPr>
              <a:endParaRPr lang="en-US" sz="2000" b="1" dirty="0">
                <a:solidFill>
                  <a:schemeClr val="bg1"/>
                </a:solidFill>
                <a:latin typeface="Arial"/>
                <a:cs typeface="Arial"/>
              </a:endParaRPr>
            </a:p>
          </p:txBody>
        </p:sp>
      </p:grpSp>
      <p:sp>
        <p:nvSpPr>
          <p:cNvPr id="21" name="Text Box 22"/>
          <p:cNvSpPr txBox="1">
            <a:spLocks noChangeArrowheads="1"/>
          </p:cNvSpPr>
          <p:nvPr/>
        </p:nvSpPr>
        <p:spPr bwMode="auto">
          <a:xfrm>
            <a:off x="2651760" y="3500148"/>
            <a:ext cx="1828800" cy="513308"/>
          </a:xfrm>
          <a:prstGeom prst="rect">
            <a:avLst/>
          </a:prstGeom>
          <a:noFill/>
          <a:ln w="3175" algn="ctr">
            <a:solidFill>
              <a:schemeClr val="bg1"/>
            </a:solidFill>
            <a:miter lim="800000"/>
            <a:headEnd/>
            <a:tailEnd/>
          </a:ln>
        </p:spPr>
        <p:txBody>
          <a:bodyPr lIns="81628" tIns="40812" rIns="81628" bIns="40812">
            <a:spAutoFit/>
          </a:bodyPr>
          <a:lstStyle/>
          <a:p>
            <a:pPr algn="ctr" defTabSz="816311">
              <a:spcBef>
                <a:spcPct val="50000"/>
              </a:spcBef>
            </a:pPr>
            <a:r>
              <a:rPr lang="en-US" sz="1400" b="1" dirty="0">
                <a:solidFill>
                  <a:schemeClr val="bg1"/>
                </a:solidFill>
                <a:latin typeface="Arial"/>
                <a:cs typeface="Arial"/>
              </a:rPr>
              <a:t>Slash and burn for rice production</a:t>
            </a:r>
          </a:p>
        </p:txBody>
      </p:sp>
      <p:sp>
        <p:nvSpPr>
          <p:cNvPr id="22" name="Text Box 28"/>
          <p:cNvSpPr txBox="1">
            <a:spLocks noChangeArrowheads="1"/>
          </p:cNvSpPr>
          <p:nvPr/>
        </p:nvSpPr>
        <p:spPr bwMode="auto">
          <a:xfrm>
            <a:off x="594360" y="3500148"/>
            <a:ext cx="1828800" cy="297865"/>
          </a:xfrm>
          <a:prstGeom prst="rect">
            <a:avLst/>
          </a:prstGeom>
          <a:noFill/>
          <a:ln w="3175" algn="ctr">
            <a:solidFill>
              <a:schemeClr val="bg1"/>
            </a:solidFill>
            <a:miter lim="800000"/>
            <a:headEnd/>
            <a:tailEnd/>
          </a:ln>
        </p:spPr>
        <p:txBody>
          <a:bodyPr lIns="81628" tIns="40812" rIns="81628" bIns="40812">
            <a:spAutoFit/>
          </a:bodyPr>
          <a:lstStyle/>
          <a:p>
            <a:pPr algn="ctr" defTabSz="816311">
              <a:spcBef>
                <a:spcPct val="50000"/>
              </a:spcBef>
            </a:pPr>
            <a:r>
              <a:rPr lang="en-US" sz="1400" b="1" dirty="0">
                <a:solidFill>
                  <a:schemeClr val="bg1"/>
                </a:solidFill>
                <a:latin typeface="Arial"/>
                <a:cs typeface="Arial"/>
              </a:rPr>
              <a:t>Forest/ biodiversity</a:t>
            </a:r>
          </a:p>
        </p:txBody>
      </p:sp>
      <p:grpSp>
        <p:nvGrpSpPr>
          <p:cNvPr id="6" name="Group 29"/>
          <p:cNvGrpSpPr>
            <a:grpSpLocks/>
          </p:cNvGrpSpPr>
          <p:nvPr/>
        </p:nvGrpSpPr>
        <p:grpSpPr bwMode="auto">
          <a:xfrm>
            <a:off x="594360" y="3937329"/>
            <a:ext cx="1828800" cy="600074"/>
            <a:chOff x="400" y="3216"/>
            <a:chExt cx="1280" cy="560"/>
          </a:xfrm>
          <a:noFill/>
        </p:grpSpPr>
        <p:sp>
          <p:nvSpPr>
            <p:cNvPr id="24" name="Text Box 30"/>
            <p:cNvSpPr txBox="1">
              <a:spLocks noChangeArrowheads="1"/>
            </p:cNvSpPr>
            <p:nvPr/>
          </p:nvSpPr>
          <p:spPr bwMode="auto">
            <a:xfrm>
              <a:off x="400" y="3479"/>
              <a:ext cx="1280" cy="297"/>
            </a:xfrm>
            <a:prstGeom prst="rect">
              <a:avLst/>
            </a:prstGeom>
            <a:grpFill/>
            <a:ln w="3175" algn="ctr">
              <a:solidFill>
                <a:schemeClr val="bg1"/>
              </a:solidFill>
              <a:miter lim="800000"/>
              <a:headEnd/>
              <a:tailEnd/>
            </a:ln>
          </p:spPr>
          <p:txBody>
            <a:bodyPr lIns="101596" tIns="50796" rIns="101596" bIns="50796">
              <a:spAutoFit/>
            </a:bodyPr>
            <a:lstStyle/>
            <a:p>
              <a:pPr algn="ctr" defTabSz="816311">
                <a:spcBef>
                  <a:spcPct val="50000"/>
                </a:spcBef>
                <a:defRPr/>
              </a:pPr>
              <a:r>
                <a:rPr lang="en-US" sz="1400" b="1" dirty="0">
                  <a:solidFill>
                    <a:schemeClr val="bg1"/>
                  </a:solidFill>
                  <a:latin typeface="Arial"/>
                  <a:cs typeface="Arial"/>
                </a:rPr>
                <a:t>3,000 hectares</a:t>
              </a:r>
            </a:p>
          </p:txBody>
        </p:sp>
        <p:sp>
          <p:nvSpPr>
            <p:cNvPr id="25" name="AutoShape 31"/>
            <p:cNvSpPr>
              <a:spLocks noChangeArrowheads="1"/>
            </p:cNvSpPr>
            <p:nvPr/>
          </p:nvSpPr>
          <p:spPr bwMode="auto">
            <a:xfrm>
              <a:off x="880" y="3216"/>
              <a:ext cx="320" cy="262"/>
            </a:xfrm>
            <a:prstGeom prst="downArrow">
              <a:avLst>
                <a:gd name="adj1" fmla="val 50000"/>
                <a:gd name="adj2" fmla="val 25000"/>
              </a:avLst>
            </a:prstGeom>
            <a:solidFill>
              <a:srgbClr val="29C7E5"/>
            </a:solidFill>
            <a:ln w="12700" algn="ctr">
              <a:noFill/>
              <a:miter lim="800000"/>
              <a:headEnd/>
              <a:tailEnd/>
            </a:ln>
          </p:spPr>
          <p:txBody>
            <a:bodyPr wrap="none" anchor="ctr"/>
            <a:lstStyle/>
            <a:p>
              <a:pPr algn="ctr">
                <a:defRPr/>
              </a:pPr>
              <a:endParaRPr lang="en-US" sz="1400" b="1" dirty="0">
                <a:solidFill>
                  <a:schemeClr val="bg1"/>
                </a:solidFill>
                <a:latin typeface="Arial"/>
                <a:cs typeface="Arial"/>
              </a:endParaRPr>
            </a:p>
          </p:txBody>
        </p:sp>
      </p:grpSp>
      <p:sp>
        <p:nvSpPr>
          <p:cNvPr id="26" name="Text Box 32"/>
          <p:cNvSpPr txBox="1">
            <a:spLocks noChangeArrowheads="1"/>
          </p:cNvSpPr>
          <p:nvPr/>
        </p:nvSpPr>
        <p:spPr bwMode="auto">
          <a:xfrm>
            <a:off x="4709160" y="3507650"/>
            <a:ext cx="1828800" cy="513308"/>
          </a:xfrm>
          <a:prstGeom prst="rect">
            <a:avLst/>
          </a:prstGeom>
          <a:noFill/>
          <a:ln w="3175" algn="ctr">
            <a:solidFill>
              <a:schemeClr val="bg1"/>
            </a:solidFill>
            <a:miter lim="800000"/>
            <a:headEnd/>
            <a:tailEnd/>
          </a:ln>
        </p:spPr>
        <p:txBody>
          <a:bodyPr lIns="81628" tIns="40812" rIns="81628" bIns="40812">
            <a:spAutoFit/>
          </a:bodyPr>
          <a:lstStyle/>
          <a:p>
            <a:pPr algn="ctr" defTabSz="816311">
              <a:spcBef>
                <a:spcPct val="50000"/>
              </a:spcBef>
            </a:pPr>
            <a:r>
              <a:rPr lang="en-US" sz="1400" b="1" dirty="0">
                <a:solidFill>
                  <a:schemeClr val="bg1"/>
                </a:solidFill>
                <a:latin typeface="Arial"/>
                <a:cs typeface="Arial"/>
              </a:rPr>
              <a:t>Reduce slash and burn</a:t>
            </a:r>
          </a:p>
        </p:txBody>
      </p:sp>
      <p:sp>
        <p:nvSpPr>
          <p:cNvPr id="27" name="Text Box 33"/>
          <p:cNvSpPr txBox="1">
            <a:spLocks noChangeArrowheads="1"/>
          </p:cNvSpPr>
          <p:nvPr/>
        </p:nvSpPr>
        <p:spPr bwMode="auto">
          <a:xfrm>
            <a:off x="4709160" y="4143070"/>
            <a:ext cx="1828800" cy="297865"/>
          </a:xfrm>
          <a:prstGeom prst="rect">
            <a:avLst/>
          </a:prstGeom>
          <a:noFill/>
          <a:ln w="3175" algn="ctr">
            <a:solidFill>
              <a:schemeClr val="bg1"/>
            </a:solidFill>
            <a:miter lim="800000"/>
            <a:headEnd/>
            <a:tailEnd/>
          </a:ln>
        </p:spPr>
        <p:txBody>
          <a:bodyPr lIns="81628" tIns="40812" rIns="81628" bIns="40812">
            <a:spAutoFit/>
          </a:bodyPr>
          <a:lstStyle/>
          <a:p>
            <a:pPr algn="ctr" defTabSz="816311">
              <a:spcBef>
                <a:spcPct val="50000"/>
              </a:spcBef>
            </a:pPr>
            <a:r>
              <a:rPr lang="en-US" sz="1400" b="1" dirty="0">
                <a:solidFill>
                  <a:schemeClr val="bg1"/>
                </a:solidFill>
                <a:latin typeface="Arial"/>
                <a:cs typeface="Arial"/>
              </a:rPr>
              <a:t>Alternatives?</a:t>
            </a:r>
          </a:p>
        </p:txBody>
      </p:sp>
      <p:sp>
        <p:nvSpPr>
          <p:cNvPr id="28" name="Text Box 34"/>
          <p:cNvSpPr txBox="1">
            <a:spLocks noChangeArrowheads="1"/>
          </p:cNvSpPr>
          <p:nvPr/>
        </p:nvSpPr>
        <p:spPr bwMode="auto">
          <a:xfrm>
            <a:off x="6766560" y="3507650"/>
            <a:ext cx="1828800" cy="297865"/>
          </a:xfrm>
          <a:prstGeom prst="rect">
            <a:avLst/>
          </a:prstGeom>
          <a:noFill/>
          <a:ln w="3175" algn="ctr">
            <a:solidFill>
              <a:schemeClr val="bg1"/>
            </a:solidFill>
            <a:miter lim="800000"/>
            <a:headEnd/>
            <a:tailEnd/>
          </a:ln>
        </p:spPr>
        <p:txBody>
          <a:bodyPr lIns="81628" tIns="40812" rIns="81628" bIns="40812">
            <a:spAutoFit/>
          </a:bodyPr>
          <a:lstStyle/>
          <a:p>
            <a:pPr algn="ctr" defTabSz="816311">
              <a:spcBef>
                <a:spcPct val="50000"/>
              </a:spcBef>
            </a:pPr>
            <a:r>
              <a:rPr lang="en-US" sz="1400" b="1" dirty="0">
                <a:solidFill>
                  <a:schemeClr val="bg1"/>
                </a:solidFill>
                <a:latin typeface="Arial"/>
                <a:cs typeface="Arial"/>
              </a:rPr>
              <a:t>Community</a:t>
            </a:r>
          </a:p>
        </p:txBody>
      </p:sp>
      <p:sp>
        <p:nvSpPr>
          <p:cNvPr id="29" name="Text Box 35"/>
          <p:cNvSpPr txBox="1">
            <a:spLocks noChangeArrowheads="1"/>
          </p:cNvSpPr>
          <p:nvPr/>
        </p:nvSpPr>
        <p:spPr bwMode="auto">
          <a:xfrm>
            <a:off x="6766560" y="3905182"/>
            <a:ext cx="1828800" cy="1159639"/>
          </a:xfrm>
          <a:prstGeom prst="rect">
            <a:avLst/>
          </a:prstGeom>
          <a:noFill/>
          <a:ln w="3175" algn="ctr">
            <a:solidFill>
              <a:schemeClr val="bg1"/>
            </a:solidFill>
            <a:miter lim="800000"/>
            <a:headEnd/>
            <a:tailEnd/>
          </a:ln>
        </p:spPr>
        <p:txBody>
          <a:bodyPr lIns="81628" tIns="40812" rIns="81628" bIns="40812">
            <a:spAutoFit/>
          </a:bodyPr>
          <a:lstStyle/>
          <a:p>
            <a:pPr algn="ctr" defTabSz="816311"/>
            <a:r>
              <a:rPr lang="en-US" sz="1400" b="1" dirty="0">
                <a:solidFill>
                  <a:schemeClr val="bg1"/>
                </a:solidFill>
                <a:latin typeface="Arial"/>
                <a:cs typeface="Arial"/>
              </a:rPr>
              <a:t>Support from government?</a:t>
            </a:r>
          </a:p>
          <a:p>
            <a:pPr algn="ctr" defTabSz="816311"/>
            <a:endParaRPr lang="en-US" sz="1400" b="1" dirty="0">
              <a:solidFill>
                <a:schemeClr val="bg1"/>
              </a:solidFill>
              <a:latin typeface="Arial"/>
              <a:cs typeface="Arial"/>
            </a:endParaRPr>
          </a:p>
          <a:p>
            <a:pPr algn="ctr" defTabSz="816311"/>
            <a:r>
              <a:rPr lang="en-US" sz="1400" b="1" dirty="0">
                <a:solidFill>
                  <a:schemeClr val="bg1"/>
                </a:solidFill>
                <a:latin typeface="Arial"/>
                <a:cs typeface="Arial"/>
              </a:rPr>
              <a:t>Support from other partners?</a:t>
            </a:r>
          </a:p>
        </p:txBody>
      </p:sp>
      <p:grpSp>
        <p:nvGrpSpPr>
          <p:cNvPr id="31" name="Group 29"/>
          <p:cNvGrpSpPr>
            <a:grpSpLocks/>
          </p:cNvGrpSpPr>
          <p:nvPr/>
        </p:nvGrpSpPr>
        <p:grpSpPr bwMode="auto">
          <a:xfrm>
            <a:off x="2696766" y="4121254"/>
            <a:ext cx="1828800" cy="600074"/>
            <a:chOff x="400" y="3216"/>
            <a:chExt cx="1280" cy="560"/>
          </a:xfrm>
          <a:noFill/>
        </p:grpSpPr>
        <p:sp>
          <p:nvSpPr>
            <p:cNvPr id="32" name="Text Box 30"/>
            <p:cNvSpPr txBox="1">
              <a:spLocks noChangeArrowheads="1"/>
            </p:cNvSpPr>
            <p:nvPr/>
          </p:nvSpPr>
          <p:spPr bwMode="auto">
            <a:xfrm>
              <a:off x="400" y="3479"/>
              <a:ext cx="1280" cy="297"/>
            </a:xfrm>
            <a:prstGeom prst="rect">
              <a:avLst/>
            </a:prstGeom>
            <a:grpFill/>
            <a:ln w="3175" algn="ctr">
              <a:solidFill>
                <a:schemeClr val="bg1"/>
              </a:solidFill>
              <a:miter lim="800000"/>
              <a:headEnd/>
              <a:tailEnd/>
            </a:ln>
          </p:spPr>
          <p:txBody>
            <a:bodyPr lIns="101596" tIns="50796" rIns="101596" bIns="50796">
              <a:spAutoFit/>
            </a:bodyPr>
            <a:lstStyle/>
            <a:p>
              <a:pPr algn="ctr" defTabSz="816311">
                <a:spcBef>
                  <a:spcPct val="50000"/>
                </a:spcBef>
                <a:defRPr/>
              </a:pPr>
              <a:r>
                <a:rPr lang="en-US" sz="1400" b="1" dirty="0">
                  <a:solidFill>
                    <a:schemeClr val="bg1"/>
                  </a:solidFill>
                  <a:latin typeface="Arial"/>
                  <a:cs typeface="Arial"/>
                </a:rPr>
                <a:t>30 hectares/yr</a:t>
              </a:r>
            </a:p>
          </p:txBody>
        </p:sp>
        <p:sp>
          <p:nvSpPr>
            <p:cNvPr id="33" name="AutoShape 31"/>
            <p:cNvSpPr>
              <a:spLocks noChangeArrowheads="1"/>
            </p:cNvSpPr>
            <p:nvPr/>
          </p:nvSpPr>
          <p:spPr bwMode="auto">
            <a:xfrm>
              <a:off x="880" y="3216"/>
              <a:ext cx="320" cy="262"/>
            </a:xfrm>
            <a:prstGeom prst="downArrow">
              <a:avLst>
                <a:gd name="adj1" fmla="val 50000"/>
                <a:gd name="adj2" fmla="val 25000"/>
              </a:avLst>
            </a:prstGeom>
            <a:solidFill>
              <a:srgbClr val="29C7E5"/>
            </a:solidFill>
            <a:ln w="12700" algn="ctr">
              <a:noFill/>
              <a:miter lim="800000"/>
              <a:headEnd/>
              <a:tailEnd/>
            </a:ln>
          </p:spPr>
          <p:txBody>
            <a:bodyPr wrap="none" anchor="ctr"/>
            <a:lstStyle/>
            <a:p>
              <a:pPr algn="ctr">
                <a:defRPr/>
              </a:pPr>
              <a:endParaRPr lang="en-US" sz="1400" b="1" dirty="0">
                <a:solidFill>
                  <a:schemeClr val="bg1"/>
                </a:solidFill>
                <a:latin typeface="Arial"/>
                <a:cs typeface="Arial"/>
              </a:endParaRPr>
            </a:p>
          </p:txBody>
        </p:sp>
      </p:grpSp>
      <p:sp>
        <p:nvSpPr>
          <p:cNvPr id="34" name="Rectangle 4"/>
          <p:cNvSpPr>
            <a:spLocks/>
          </p:cNvSpPr>
          <p:nvPr/>
        </p:nvSpPr>
        <p:spPr bwMode="auto">
          <a:xfrm>
            <a:off x="533400" y="361950"/>
            <a:ext cx="8153400" cy="582930"/>
          </a:xfrm>
          <a:prstGeom prst="rect">
            <a:avLst/>
          </a:prstGeom>
          <a:noFill/>
          <a:ln w="12700">
            <a:noFill/>
            <a:miter lim="800000"/>
            <a:headEnd/>
            <a:tailEnd/>
          </a:ln>
        </p:spPr>
        <p:txBody>
          <a:bodyPr lIns="0" tIns="0" rIns="36280" bIns="0" anchor="ctr"/>
          <a:lstStyle/>
          <a:p>
            <a:pPr marL="35714"/>
            <a:r>
              <a:rPr lang="en-US" sz="5400" b="1" dirty="0">
                <a:ln>
                  <a:solidFill>
                    <a:srgbClr val="174685"/>
                  </a:solidFill>
                </a:ln>
                <a:solidFill>
                  <a:srgbClr val="174685"/>
                </a:solidFill>
                <a:latin typeface="Arial"/>
                <a:cs typeface="Arial"/>
                <a:sym typeface="Arial" charset="0"/>
              </a:rPr>
              <a:t>INITIAL IDEA FOR CA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7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7"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ppt_h/2"/>
                                          </p:val>
                                        </p:tav>
                                        <p:tav tm="100000">
                                          <p:val>
                                            <p:strVal val="#ppt_y"/>
                                          </p:val>
                                        </p:tav>
                                      </p:tavLst>
                                    </p:anim>
                                    <p:anim calcmode="lin" valueType="num">
                                      <p:cBhvr>
                                        <p:cTn id="21" dur="500" fill="hold"/>
                                        <p:tgtEl>
                                          <p:spTgt spid="4"/>
                                        </p:tgtEl>
                                        <p:attrNameLst>
                                          <p:attrName>ppt_w</p:attrName>
                                        </p:attrNameLst>
                                      </p:cBhvr>
                                      <p:tavLst>
                                        <p:tav tm="0">
                                          <p:val>
                                            <p:strVal val="#ppt_w"/>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57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ppt_y-#ppt_h/2"/>
                                          </p:val>
                                        </p:tav>
                                        <p:tav tm="100000">
                                          <p:val>
                                            <p:strVal val="#ppt_y"/>
                                          </p:val>
                                        </p:tav>
                                      </p:tavLst>
                                    </p:anim>
                                    <p:anim calcmode="lin" valueType="num">
                                      <p:cBhvr>
                                        <p:cTn id="33" dur="500" fill="hold"/>
                                        <p:tgtEl>
                                          <p:spTgt spid="3"/>
                                        </p:tgtEl>
                                        <p:attrNameLst>
                                          <p:attrName>ppt_w</p:attrName>
                                        </p:attrNameLst>
                                      </p:cBhvr>
                                      <p:tavLst>
                                        <p:tav tm="0">
                                          <p:val>
                                            <p:strVal val="#ppt_w"/>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57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7"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ppt_h/2"/>
                                          </p:val>
                                        </p:tav>
                                        <p:tav tm="100000">
                                          <p:val>
                                            <p:strVal val="#ppt_y"/>
                                          </p:val>
                                        </p:tav>
                                      </p:tavLst>
                                    </p:anim>
                                    <p:anim calcmode="lin" valueType="num">
                                      <p:cBhvr>
                                        <p:cTn id="45" dur="500" fill="hold"/>
                                        <p:tgtEl>
                                          <p:spTgt spid="5"/>
                                        </p:tgtEl>
                                        <p:attrNameLst>
                                          <p:attrName>ppt_w</p:attrName>
                                        </p:attrNameLst>
                                      </p:cBhvr>
                                      <p:tavLst>
                                        <p:tav tm="0">
                                          <p:val>
                                            <p:strVal val="#ppt_w"/>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nimBg="1"/>
      <p:bldP spid="115718" grpId="0" animBg="1"/>
      <p:bldP spid="115719" grpId="0" animBg="1"/>
      <p:bldP spid="21" grpId="0" animBg="1"/>
      <p:bldP spid="22" grpId="0" animBg="1"/>
      <p:bldP spid="26" grpId="0" animBg="1"/>
      <p:bldP spid="2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09750"/>
            <a:ext cx="9144000" cy="3333750"/>
          </a:xfrm>
          <a:prstGeom prst="rect">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lIns="57397" tIns="28698" rIns="57397" bIns="28698" spcCol="0" rtlCol="0" anchor="ctr"/>
          <a:lstStyle/>
          <a:p>
            <a:pPr algn="ctr"/>
            <a:endParaRPr lang="en-US" dirty="0">
              <a:solidFill>
                <a:srgbClr val="F2BD3E"/>
              </a:solidFill>
              <a:latin typeface="Arial"/>
            </a:endParaRPr>
          </a:p>
        </p:txBody>
      </p:sp>
      <p:sp>
        <p:nvSpPr>
          <p:cNvPr id="41986" name="Rectangle 4"/>
          <p:cNvSpPr>
            <a:spLocks/>
          </p:cNvSpPr>
          <p:nvPr/>
        </p:nvSpPr>
        <p:spPr bwMode="auto">
          <a:xfrm>
            <a:off x="533400" y="1276350"/>
            <a:ext cx="8153400" cy="582930"/>
          </a:xfrm>
          <a:prstGeom prst="rect">
            <a:avLst/>
          </a:prstGeom>
          <a:noFill/>
          <a:ln w="12700">
            <a:noFill/>
            <a:miter lim="800000"/>
            <a:headEnd/>
            <a:tailEnd/>
          </a:ln>
        </p:spPr>
        <p:txBody>
          <a:bodyPr lIns="0" tIns="0" rIns="36280" bIns="0" anchor="ctr"/>
          <a:lstStyle/>
          <a:p>
            <a:pPr marL="35714"/>
            <a:r>
              <a:rPr lang="en-US" sz="5400" b="1" dirty="0">
                <a:ln>
                  <a:solidFill>
                    <a:srgbClr val="174685"/>
                  </a:solidFill>
                </a:ln>
                <a:solidFill>
                  <a:srgbClr val="174685"/>
                </a:solidFill>
                <a:latin typeface="Arial"/>
                <a:cs typeface="Arial"/>
                <a:sym typeface="Arial" charset="0"/>
              </a:rPr>
              <a:t>FEASIBILITY ANALYSIS</a:t>
            </a:r>
          </a:p>
        </p:txBody>
      </p:sp>
      <p:sp>
        <p:nvSpPr>
          <p:cNvPr id="41988" name="Rectangle 6"/>
          <p:cNvSpPr>
            <a:spLocks/>
          </p:cNvSpPr>
          <p:nvPr/>
        </p:nvSpPr>
        <p:spPr bwMode="auto">
          <a:xfrm>
            <a:off x="500063" y="1955006"/>
            <a:ext cx="8304609" cy="845344"/>
          </a:xfrm>
          <a:prstGeom prst="rect">
            <a:avLst/>
          </a:prstGeom>
          <a:noFill/>
          <a:ln w="12700">
            <a:noFill/>
            <a:miter lim="800000"/>
            <a:headEnd/>
            <a:tailEnd/>
          </a:ln>
        </p:spPr>
        <p:txBody>
          <a:bodyPr lIns="91835" tIns="91835" rIns="91835" bIns="91835"/>
          <a:lstStyle/>
          <a:p>
            <a:pPr>
              <a:spcBef>
                <a:spcPts val="1205"/>
              </a:spcBef>
              <a:buSzPct val="89000"/>
            </a:pPr>
            <a:r>
              <a:rPr lang="en-US" sz="2000" b="1" dirty="0">
                <a:solidFill>
                  <a:srgbClr val="FFFFFF"/>
                </a:solidFill>
                <a:latin typeface="Arial"/>
                <a:cs typeface="Arial"/>
                <a:sym typeface="Arial" charset="0"/>
              </a:rPr>
              <a:t>Purpose is to answer the following questions for </a:t>
            </a:r>
            <a:br>
              <a:rPr lang="en-US" sz="2000" b="1" dirty="0">
                <a:solidFill>
                  <a:srgbClr val="FFFFFF"/>
                </a:solidFill>
                <a:latin typeface="Arial"/>
                <a:cs typeface="Arial"/>
                <a:sym typeface="Arial" charset="0"/>
              </a:rPr>
            </a:br>
            <a:r>
              <a:rPr lang="en-US" sz="2000" b="1" dirty="0">
                <a:solidFill>
                  <a:srgbClr val="FFFFFF"/>
                </a:solidFill>
                <a:latin typeface="Arial"/>
                <a:cs typeface="Arial"/>
                <a:sym typeface="Arial" charset="0"/>
              </a:rPr>
              <a:t>the site under consideration:</a:t>
            </a:r>
          </a:p>
          <a:p>
            <a:pPr>
              <a:spcBef>
                <a:spcPts val="1205"/>
              </a:spcBef>
              <a:buSzPct val="89000"/>
            </a:pPr>
            <a:endParaRPr lang="en-US" sz="1800" b="1" u="sng" dirty="0">
              <a:solidFill>
                <a:srgbClr val="FFFFFF"/>
              </a:solidFill>
              <a:latin typeface="Arial"/>
              <a:cs typeface="Arial"/>
              <a:sym typeface="Arial" charset="0"/>
            </a:endParaRPr>
          </a:p>
        </p:txBody>
      </p:sp>
      <p:grpSp>
        <p:nvGrpSpPr>
          <p:cNvPr id="10" name="Group 9"/>
          <p:cNvGrpSpPr/>
          <p:nvPr/>
        </p:nvGrpSpPr>
        <p:grpSpPr>
          <a:xfrm>
            <a:off x="-76200" y="2733586"/>
            <a:ext cx="5867400" cy="676364"/>
            <a:chOff x="-76200" y="1742986"/>
            <a:chExt cx="5867400" cy="676364"/>
          </a:xfrm>
        </p:grpSpPr>
        <p:sp>
          <p:nvSpPr>
            <p:cNvPr id="3" name="Rectangle 2"/>
            <p:cNvSpPr/>
            <p:nvPr/>
          </p:nvSpPr>
          <p:spPr>
            <a:xfrm>
              <a:off x="-76200" y="1962150"/>
              <a:ext cx="3962400" cy="457200"/>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 name="TextBox 4"/>
            <p:cNvSpPr txBox="1"/>
            <p:nvPr/>
          </p:nvSpPr>
          <p:spPr>
            <a:xfrm>
              <a:off x="0" y="1742986"/>
              <a:ext cx="5791200" cy="600164"/>
            </a:xfrm>
            <a:prstGeom prst="rect">
              <a:avLst/>
            </a:prstGeom>
            <a:noFill/>
          </p:spPr>
          <p:txBody>
            <a:bodyPr wrap="square" rtlCol="0">
              <a:spAutoFit/>
            </a:bodyPr>
            <a:lstStyle/>
            <a:p>
              <a:pPr lvl="2">
                <a:lnSpc>
                  <a:spcPct val="200000"/>
                </a:lnSpc>
                <a:spcBef>
                  <a:spcPts val="1205"/>
                </a:spcBef>
                <a:buSzPct val="89000"/>
              </a:pPr>
              <a:r>
                <a:rPr lang="en-CA" sz="1800" b="1" dirty="0">
                  <a:solidFill>
                    <a:schemeClr val="tx1"/>
                  </a:solidFill>
                  <a:latin typeface="Arial"/>
                  <a:cs typeface="Arial"/>
                  <a:sym typeface="Arial" charset="0"/>
                </a:rPr>
                <a:t>Will a CA work?</a:t>
              </a:r>
            </a:p>
          </p:txBody>
        </p:sp>
      </p:grpSp>
      <p:grpSp>
        <p:nvGrpSpPr>
          <p:cNvPr id="11" name="Group 10"/>
          <p:cNvGrpSpPr/>
          <p:nvPr/>
        </p:nvGrpSpPr>
        <p:grpSpPr>
          <a:xfrm>
            <a:off x="-76200" y="3419386"/>
            <a:ext cx="4953000" cy="676364"/>
            <a:chOff x="-76200" y="2428786"/>
            <a:chExt cx="4953000" cy="676364"/>
          </a:xfrm>
        </p:grpSpPr>
        <p:sp>
          <p:nvSpPr>
            <p:cNvPr id="6" name="Rectangle 5"/>
            <p:cNvSpPr/>
            <p:nvPr/>
          </p:nvSpPr>
          <p:spPr>
            <a:xfrm>
              <a:off x="-76200" y="2647950"/>
              <a:ext cx="4953000" cy="457200"/>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8" name="TextBox 7"/>
            <p:cNvSpPr txBox="1"/>
            <p:nvPr/>
          </p:nvSpPr>
          <p:spPr>
            <a:xfrm>
              <a:off x="0" y="2428786"/>
              <a:ext cx="4800600" cy="600164"/>
            </a:xfrm>
            <a:prstGeom prst="rect">
              <a:avLst/>
            </a:prstGeom>
            <a:noFill/>
          </p:spPr>
          <p:txBody>
            <a:bodyPr wrap="square" rtlCol="0">
              <a:spAutoFit/>
            </a:bodyPr>
            <a:lstStyle/>
            <a:p>
              <a:pPr lvl="2">
                <a:lnSpc>
                  <a:spcPct val="200000"/>
                </a:lnSpc>
                <a:spcBef>
                  <a:spcPts val="1205"/>
                </a:spcBef>
                <a:buSzPct val="89000"/>
              </a:pPr>
              <a:r>
                <a:rPr lang="en-CA" sz="1800" b="1" dirty="0">
                  <a:solidFill>
                    <a:schemeClr val="tx1"/>
                  </a:solidFill>
                  <a:latin typeface="Arial"/>
                  <a:cs typeface="Arial"/>
                  <a:sym typeface="Arial" charset="0"/>
                </a:rPr>
                <a:t>Is a CA the best tool?</a:t>
              </a:r>
              <a:endParaRPr lang="en-US" sz="1800" b="1" dirty="0">
                <a:solidFill>
                  <a:srgbClr val="FFFFFF"/>
                </a:solidFill>
                <a:latin typeface="Arial"/>
                <a:cs typeface="Arial"/>
                <a:sym typeface="Arial" charset="0"/>
              </a:endParaRPr>
            </a:p>
          </p:txBody>
        </p:sp>
      </p:grpSp>
      <p:grpSp>
        <p:nvGrpSpPr>
          <p:cNvPr id="12" name="Group 11"/>
          <p:cNvGrpSpPr/>
          <p:nvPr/>
        </p:nvGrpSpPr>
        <p:grpSpPr>
          <a:xfrm>
            <a:off x="-76200" y="4105186"/>
            <a:ext cx="6248400" cy="676364"/>
            <a:chOff x="-76200" y="3114586"/>
            <a:chExt cx="6248400" cy="676364"/>
          </a:xfrm>
        </p:grpSpPr>
        <p:sp>
          <p:nvSpPr>
            <p:cNvPr id="7" name="Rectangle 6"/>
            <p:cNvSpPr/>
            <p:nvPr/>
          </p:nvSpPr>
          <p:spPr>
            <a:xfrm>
              <a:off x="-76200" y="3333750"/>
              <a:ext cx="6248400" cy="457200"/>
            </a:xfrm>
            <a:prstGeom prst="rect">
              <a:avLst/>
            </a:prstGeom>
            <a:solidFill>
              <a:srgbClr val="F2BD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9" name="TextBox 8"/>
            <p:cNvSpPr txBox="1"/>
            <p:nvPr/>
          </p:nvSpPr>
          <p:spPr>
            <a:xfrm>
              <a:off x="0" y="3114586"/>
              <a:ext cx="5486400" cy="600164"/>
            </a:xfrm>
            <a:prstGeom prst="rect">
              <a:avLst/>
            </a:prstGeom>
            <a:noFill/>
          </p:spPr>
          <p:txBody>
            <a:bodyPr wrap="square" rtlCol="0">
              <a:spAutoFit/>
            </a:bodyPr>
            <a:lstStyle/>
            <a:p>
              <a:pPr lvl="2">
                <a:lnSpc>
                  <a:spcPct val="200000"/>
                </a:lnSpc>
                <a:spcBef>
                  <a:spcPts val="1205"/>
                </a:spcBef>
                <a:buSzPct val="89000"/>
              </a:pPr>
              <a:r>
                <a:rPr lang="en-CA" sz="1800" b="1" dirty="0">
                  <a:solidFill>
                    <a:schemeClr val="tx1"/>
                  </a:solidFill>
                  <a:latin typeface="Arial"/>
                  <a:cs typeface="Arial"/>
                  <a:sym typeface="Arial" charset="0"/>
                </a:rPr>
                <a:t>Is a CA a good investment?</a:t>
              </a:r>
              <a:endParaRPr lang="en-US" sz="1800" b="1" dirty="0">
                <a:solidFill>
                  <a:srgbClr val="FFFFFF"/>
                </a:solidFill>
                <a:latin typeface="Arial"/>
                <a:cs typeface="Arial"/>
                <a:sym typeface="Arial" charset="0"/>
              </a:endParaRPr>
            </a:p>
          </p:txBody>
        </p:sp>
      </p:grpSp>
    </p:spTree>
    <p:extLst>
      <p:ext uri="{BB962C8B-B14F-4D97-AF65-F5344CB8AC3E}">
        <p14:creationId xmlns:p14="http://schemas.microsoft.com/office/powerpoint/2010/main" val="4259669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22867"/>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 name="Rectangle 4"/>
          <p:cNvSpPr>
            <a:spLocks/>
          </p:cNvSpPr>
          <p:nvPr/>
        </p:nvSpPr>
        <p:spPr bwMode="auto">
          <a:xfrm>
            <a:off x="533399" y="446620"/>
            <a:ext cx="8796867" cy="582930"/>
          </a:xfrm>
          <a:prstGeom prst="rect">
            <a:avLst/>
          </a:prstGeom>
          <a:noFill/>
          <a:ln w="12700">
            <a:noFill/>
            <a:miter lim="800000"/>
            <a:headEnd/>
            <a:tailEnd/>
          </a:ln>
        </p:spPr>
        <p:txBody>
          <a:bodyPr lIns="0" tIns="0" rIns="36280" bIns="0" anchor="ctr"/>
          <a:lstStyle/>
          <a:p>
            <a:pPr marL="35714"/>
            <a:r>
              <a:rPr lang="en-US" sz="4000" b="1" dirty="0">
                <a:ln>
                  <a:solidFill>
                    <a:schemeClr val="bg1"/>
                  </a:solidFill>
                </a:ln>
                <a:solidFill>
                  <a:srgbClr val="FFFFFF"/>
                </a:solidFill>
                <a:latin typeface="Arial"/>
                <a:cs typeface="Arial"/>
                <a:sym typeface="Arial" charset="0"/>
              </a:rPr>
              <a:t>FEASIBILITY CONSIDERATIONS</a:t>
            </a:r>
          </a:p>
        </p:txBody>
      </p:sp>
      <p:sp>
        <p:nvSpPr>
          <p:cNvPr id="3" name="Rectangle 2"/>
          <p:cNvSpPr/>
          <p:nvPr/>
        </p:nvSpPr>
        <p:spPr>
          <a:xfrm>
            <a:off x="541866" y="1134533"/>
            <a:ext cx="2514600" cy="11887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5"/>
              </a:spcBef>
              <a:buSzPct val="89000"/>
            </a:pPr>
            <a:r>
              <a:rPr lang="en-US" sz="1800" b="1" dirty="0">
                <a:solidFill>
                  <a:schemeClr val="tx1"/>
                </a:solidFill>
                <a:latin typeface="Arial"/>
                <a:cs typeface="Arial"/>
                <a:sym typeface="Arial" charset="0"/>
              </a:rPr>
              <a:t>Biological importance</a:t>
            </a:r>
          </a:p>
        </p:txBody>
      </p:sp>
      <p:sp>
        <p:nvSpPr>
          <p:cNvPr id="45" name="Rectangle 44"/>
          <p:cNvSpPr/>
          <p:nvPr/>
        </p:nvSpPr>
        <p:spPr>
          <a:xfrm>
            <a:off x="3352800" y="1117600"/>
            <a:ext cx="2514600" cy="1188720"/>
          </a:xfrm>
          <a:prstGeom prst="rect">
            <a:avLst/>
          </a:prstGeom>
          <a:solidFill>
            <a:srgbClr val="174685">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5"/>
              </a:spcBef>
              <a:buSzPct val="89000"/>
            </a:pPr>
            <a:r>
              <a:rPr lang="en-US" sz="1800" b="1" dirty="0">
                <a:solidFill>
                  <a:schemeClr val="tx1"/>
                </a:solidFill>
                <a:latin typeface="Arial"/>
                <a:cs typeface="Arial"/>
                <a:sym typeface="Arial" charset="0"/>
              </a:rPr>
              <a:t>Resource rights</a:t>
            </a:r>
            <a:endParaRPr lang="en-US" sz="1800" b="1" dirty="0">
              <a:solidFill>
                <a:schemeClr val="tx1"/>
              </a:solidFill>
              <a:latin typeface="Arial"/>
              <a:cs typeface="Arial"/>
            </a:endParaRPr>
          </a:p>
        </p:txBody>
      </p:sp>
      <p:sp>
        <p:nvSpPr>
          <p:cNvPr id="47" name="Rectangle 46"/>
          <p:cNvSpPr/>
          <p:nvPr/>
        </p:nvSpPr>
        <p:spPr>
          <a:xfrm>
            <a:off x="6138332" y="1109133"/>
            <a:ext cx="2514600" cy="1188720"/>
          </a:xfrm>
          <a:prstGeom prst="rect">
            <a:avLst/>
          </a:prstGeom>
          <a:solidFill>
            <a:srgbClr val="174685">
              <a:alpha val="3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5"/>
              </a:spcBef>
              <a:buSzPct val="89000"/>
            </a:pPr>
            <a:r>
              <a:rPr lang="en-US" sz="1800" b="1" dirty="0">
                <a:latin typeface="Arial"/>
                <a:cs typeface="Arial"/>
                <a:sym typeface="Arial" charset="0"/>
              </a:rPr>
              <a:t>Expected costs</a:t>
            </a:r>
          </a:p>
        </p:txBody>
      </p:sp>
      <p:sp>
        <p:nvSpPr>
          <p:cNvPr id="48" name="Rectangle 47"/>
          <p:cNvSpPr/>
          <p:nvPr/>
        </p:nvSpPr>
        <p:spPr>
          <a:xfrm>
            <a:off x="541866" y="2489200"/>
            <a:ext cx="2514600" cy="1188720"/>
          </a:xfrm>
          <a:prstGeom prst="rect">
            <a:avLst/>
          </a:prstGeom>
          <a:solidFill>
            <a:srgbClr val="29C7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5"/>
              </a:spcBef>
              <a:buSzPct val="89000"/>
            </a:pPr>
            <a:r>
              <a:rPr lang="en-US" sz="1800" b="1" dirty="0">
                <a:solidFill>
                  <a:schemeClr val="tx1"/>
                </a:solidFill>
                <a:latin typeface="Arial"/>
                <a:cs typeface="Arial"/>
                <a:sym typeface="Arial" charset="0"/>
              </a:rPr>
              <a:t>Threats</a:t>
            </a:r>
          </a:p>
        </p:txBody>
      </p:sp>
      <p:sp>
        <p:nvSpPr>
          <p:cNvPr id="49" name="Rectangle 48"/>
          <p:cNvSpPr/>
          <p:nvPr/>
        </p:nvSpPr>
        <p:spPr>
          <a:xfrm>
            <a:off x="3352800" y="2472267"/>
            <a:ext cx="2514600" cy="118872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tx1"/>
                </a:solidFill>
                <a:latin typeface="Arial"/>
                <a:cs typeface="Arial"/>
                <a:sym typeface="Arial" charset="0"/>
              </a:rPr>
              <a:t>Stakeholders/ conflicts</a:t>
            </a:r>
          </a:p>
        </p:txBody>
      </p:sp>
      <p:sp>
        <p:nvSpPr>
          <p:cNvPr id="50" name="Rectangle 49"/>
          <p:cNvSpPr/>
          <p:nvPr/>
        </p:nvSpPr>
        <p:spPr>
          <a:xfrm>
            <a:off x="6138332" y="2463800"/>
            <a:ext cx="2514600" cy="118872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5"/>
              </a:spcBef>
              <a:buSzPct val="89000"/>
            </a:pPr>
            <a:r>
              <a:rPr lang="en-US" sz="1800" b="1" dirty="0">
                <a:latin typeface="Arial"/>
                <a:cs typeface="Arial"/>
                <a:sym typeface="Arial" charset="0"/>
              </a:rPr>
              <a:t>Financing options</a:t>
            </a:r>
          </a:p>
        </p:txBody>
      </p:sp>
      <p:sp>
        <p:nvSpPr>
          <p:cNvPr id="51" name="Rectangle 50"/>
          <p:cNvSpPr/>
          <p:nvPr/>
        </p:nvSpPr>
        <p:spPr>
          <a:xfrm>
            <a:off x="541866" y="3852333"/>
            <a:ext cx="2514600" cy="1188720"/>
          </a:xfrm>
          <a:prstGeom prst="rect">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5"/>
              </a:spcBef>
              <a:buSzPct val="89000"/>
            </a:pPr>
            <a:r>
              <a:rPr lang="en-US" sz="1800" b="1" dirty="0">
                <a:solidFill>
                  <a:schemeClr val="tx1"/>
                </a:solidFill>
                <a:latin typeface="Arial"/>
                <a:cs typeface="Arial"/>
                <a:sym typeface="Arial" charset="0"/>
              </a:rPr>
              <a:t>Capacity of stewards and implementers</a:t>
            </a:r>
          </a:p>
        </p:txBody>
      </p:sp>
      <p:sp>
        <p:nvSpPr>
          <p:cNvPr id="52" name="Rectangle 51"/>
          <p:cNvSpPr/>
          <p:nvPr/>
        </p:nvSpPr>
        <p:spPr>
          <a:xfrm>
            <a:off x="3352800" y="3835400"/>
            <a:ext cx="2514600" cy="118872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5"/>
              </a:spcBef>
              <a:buSzPct val="89000"/>
            </a:pPr>
            <a:r>
              <a:rPr lang="en-US" sz="1800" b="1" dirty="0">
                <a:latin typeface="Arial"/>
                <a:cs typeface="Arial"/>
                <a:sym typeface="Arial" charset="0"/>
              </a:rPr>
              <a:t>Political/legal </a:t>
            </a:r>
            <a:br>
              <a:rPr lang="en-US" sz="1800" b="1" dirty="0">
                <a:latin typeface="Arial"/>
                <a:cs typeface="Arial"/>
                <a:sym typeface="Arial" charset="0"/>
              </a:rPr>
            </a:br>
            <a:r>
              <a:rPr lang="en-US" sz="1800" b="1" dirty="0">
                <a:latin typeface="Arial"/>
                <a:cs typeface="Arial"/>
                <a:sym typeface="Arial" charset="0"/>
              </a:rPr>
              <a:t>context</a:t>
            </a:r>
          </a:p>
        </p:txBody>
      </p:sp>
      <p:sp>
        <p:nvSpPr>
          <p:cNvPr id="53" name="Rectangle 52"/>
          <p:cNvSpPr/>
          <p:nvPr/>
        </p:nvSpPr>
        <p:spPr>
          <a:xfrm>
            <a:off x="6138332" y="3826933"/>
            <a:ext cx="2514600" cy="1188720"/>
          </a:xfrm>
          <a:prstGeom prst="rect">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5"/>
              </a:spcBef>
              <a:buSzPct val="89000"/>
            </a:pPr>
            <a:r>
              <a:rPr lang="en-CA" sz="1800" b="1" dirty="0">
                <a:latin typeface="Arial"/>
                <a:cs typeface="Arial"/>
                <a:sym typeface="Arial" charset="0"/>
              </a:rPr>
              <a:t>Exit strategy</a:t>
            </a:r>
            <a:endParaRPr lang="en-US" sz="1800" b="1" dirty="0">
              <a:latin typeface="Arial"/>
              <a:cs typeface="Arial"/>
              <a:sym typeface="Arial" charset="0"/>
            </a:endParaRPr>
          </a:p>
        </p:txBody>
      </p:sp>
    </p:spTree>
    <p:extLst>
      <p:ext uri="{BB962C8B-B14F-4D97-AF65-F5344CB8AC3E}">
        <p14:creationId xmlns:p14="http://schemas.microsoft.com/office/powerpoint/2010/main" val="3363658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a:endCxn id="21" idx="6"/>
          </p:cNvCxnSpPr>
          <p:nvPr/>
        </p:nvCxnSpPr>
        <p:spPr>
          <a:xfrm flipH="1" flipV="1">
            <a:off x="2489200" y="1833810"/>
            <a:ext cx="1204383" cy="198190"/>
          </a:xfrm>
          <a:prstGeom prst="line">
            <a:avLst/>
          </a:prstGeom>
          <a:ln w="38100" cmpd="sng">
            <a:solidFill>
              <a:srgbClr val="F2BD3E"/>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18" idx="3"/>
          </p:cNvCxnSpPr>
          <p:nvPr/>
        </p:nvCxnSpPr>
        <p:spPr>
          <a:xfrm flipH="1">
            <a:off x="2904068" y="2986128"/>
            <a:ext cx="1005911" cy="544472"/>
          </a:xfrm>
          <a:prstGeom prst="line">
            <a:avLst/>
          </a:prstGeom>
          <a:ln w="38100" cmpd="sng">
            <a:solidFill>
              <a:srgbClr val="F2BD3E"/>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endCxn id="25" idx="2"/>
          </p:cNvCxnSpPr>
          <p:nvPr/>
        </p:nvCxnSpPr>
        <p:spPr>
          <a:xfrm flipV="1">
            <a:off x="5672667" y="1834403"/>
            <a:ext cx="1049858" cy="134097"/>
          </a:xfrm>
          <a:prstGeom prst="line">
            <a:avLst/>
          </a:prstGeom>
          <a:ln w="38100" cmpd="sng">
            <a:solidFill>
              <a:srgbClr val="F2BD3E"/>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545667" y="2931583"/>
            <a:ext cx="939800" cy="522817"/>
          </a:xfrm>
          <a:prstGeom prst="line">
            <a:avLst/>
          </a:prstGeom>
          <a:ln w="38100" cmpd="sng">
            <a:solidFill>
              <a:srgbClr val="F2BD3E"/>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4699000" y="3069167"/>
            <a:ext cx="6350" cy="804333"/>
          </a:xfrm>
          <a:prstGeom prst="line">
            <a:avLst/>
          </a:prstGeom>
          <a:ln w="38100" cmpd="sng">
            <a:solidFill>
              <a:srgbClr val="F2BD3E"/>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0" y="0"/>
            <a:ext cx="9144000" cy="922867"/>
          </a:xfrm>
          <a:prstGeom prst="rect">
            <a:avLst/>
          </a:prstGeom>
          <a:solidFill>
            <a:srgbClr val="17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grpSp>
        <p:nvGrpSpPr>
          <p:cNvPr id="33" name="Group 32"/>
          <p:cNvGrpSpPr/>
          <p:nvPr/>
        </p:nvGrpSpPr>
        <p:grpSpPr>
          <a:xfrm>
            <a:off x="6393035" y="3073405"/>
            <a:ext cx="1463040" cy="1463040"/>
            <a:chOff x="652465" y="838200"/>
            <a:chExt cx="1642001" cy="1617133"/>
          </a:xfrm>
        </p:grpSpPr>
        <p:sp>
          <p:nvSpPr>
            <p:cNvPr id="34" name="Oval 33"/>
            <p:cNvSpPr/>
            <p:nvPr/>
          </p:nvSpPr>
          <p:spPr>
            <a:xfrm>
              <a:off x="668866" y="838200"/>
              <a:ext cx="1617133" cy="1617133"/>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1988" name="Rectangle 6"/>
            <p:cNvSpPr>
              <a:spLocks/>
            </p:cNvSpPr>
            <p:nvPr/>
          </p:nvSpPr>
          <p:spPr bwMode="auto">
            <a:xfrm>
              <a:off x="652465" y="1263974"/>
              <a:ext cx="1642001" cy="371423"/>
            </a:xfrm>
            <a:prstGeom prst="rect">
              <a:avLst/>
            </a:prstGeom>
            <a:noFill/>
            <a:ln w="12700">
              <a:noFill/>
              <a:miter lim="800000"/>
              <a:headEnd/>
              <a:tailEnd/>
            </a:ln>
          </p:spPr>
          <p:txBody>
            <a:bodyPr lIns="91835" tIns="91835" rIns="91835" bIns="91835"/>
            <a:lstStyle/>
            <a:p>
              <a:pPr marL="0" lvl="5" algn="ctr">
                <a:spcBef>
                  <a:spcPts val="1205"/>
                </a:spcBef>
                <a:buSzPct val="89000"/>
              </a:pPr>
              <a:r>
                <a:rPr lang="en-CA" sz="1600" b="1" dirty="0">
                  <a:solidFill>
                    <a:schemeClr val="tx1"/>
                  </a:solidFill>
                  <a:latin typeface="Arial"/>
                  <a:cs typeface="Arial"/>
                  <a:sym typeface="Arial" charset="0"/>
                </a:rPr>
                <a:t>Extremely high costs</a:t>
              </a:r>
            </a:p>
          </p:txBody>
        </p:sp>
      </p:grpSp>
      <p:sp>
        <p:nvSpPr>
          <p:cNvPr id="5" name="Rectangle 4"/>
          <p:cNvSpPr>
            <a:spLocks/>
          </p:cNvSpPr>
          <p:nvPr/>
        </p:nvSpPr>
        <p:spPr bwMode="auto">
          <a:xfrm>
            <a:off x="533399" y="421219"/>
            <a:ext cx="8796867" cy="582930"/>
          </a:xfrm>
          <a:prstGeom prst="rect">
            <a:avLst/>
          </a:prstGeom>
          <a:noFill/>
          <a:ln w="12700">
            <a:noFill/>
            <a:miter lim="800000"/>
            <a:headEnd/>
            <a:tailEnd/>
          </a:ln>
        </p:spPr>
        <p:txBody>
          <a:bodyPr lIns="0" tIns="0" rIns="36280" bIns="0" anchor="ctr"/>
          <a:lstStyle/>
          <a:p>
            <a:pPr marL="35714"/>
            <a:r>
              <a:rPr lang="en-US" sz="4200" b="1" dirty="0">
                <a:solidFill>
                  <a:srgbClr val="FFFFFF"/>
                </a:solidFill>
                <a:latin typeface="Arial"/>
                <a:cs typeface="Arial"/>
                <a:sym typeface="Arial" charset="0"/>
              </a:rPr>
              <a:t>FEASIBILITY CONSIDERATIONS</a:t>
            </a:r>
          </a:p>
        </p:txBody>
      </p:sp>
      <p:grpSp>
        <p:nvGrpSpPr>
          <p:cNvPr id="22" name="Group 21"/>
          <p:cNvGrpSpPr/>
          <p:nvPr/>
        </p:nvGrpSpPr>
        <p:grpSpPr>
          <a:xfrm>
            <a:off x="1008057" y="1100674"/>
            <a:ext cx="1481143" cy="1466272"/>
            <a:chOff x="6037265" y="1193800"/>
            <a:chExt cx="1633534" cy="1617133"/>
          </a:xfrm>
        </p:grpSpPr>
        <p:sp>
          <p:nvSpPr>
            <p:cNvPr id="21" name="Oval 20"/>
            <p:cNvSpPr/>
            <p:nvPr/>
          </p:nvSpPr>
          <p:spPr>
            <a:xfrm>
              <a:off x="6053666" y="1193800"/>
              <a:ext cx="1617133" cy="1617133"/>
            </a:xfrm>
            <a:prstGeom prst="ellips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 name="TextBox 3"/>
            <p:cNvSpPr txBox="1"/>
            <p:nvPr/>
          </p:nvSpPr>
          <p:spPr>
            <a:xfrm>
              <a:off x="6037265" y="1550335"/>
              <a:ext cx="1591201" cy="916496"/>
            </a:xfrm>
            <a:prstGeom prst="rect">
              <a:avLst/>
            </a:prstGeom>
            <a:noFill/>
            <a:ln>
              <a:noFill/>
            </a:ln>
          </p:spPr>
          <p:txBody>
            <a:bodyPr wrap="square" rtlCol="0">
              <a:spAutoFit/>
            </a:bodyPr>
            <a:lstStyle/>
            <a:p>
              <a:pPr marL="0" lvl="5" algn="ctr">
                <a:spcBef>
                  <a:spcPts val="1205"/>
                </a:spcBef>
                <a:buSzPct val="89000"/>
              </a:pPr>
              <a:r>
                <a:rPr lang="en-CA" sz="1600" b="1" dirty="0">
                  <a:solidFill>
                    <a:schemeClr val="tx1"/>
                  </a:solidFill>
                  <a:latin typeface="Arial"/>
                  <a:cs typeface="Arial"/>
                  <a:sym typeface="Arial" charset="0"/>
                </a:rPr>
                <a:t>Unavoidable large-scale development</a:t>
              </a:r>
            </a:p>
          </p:txBody>
        </p:sp>
      </p:grpSp>
      <p:grpSp>
        <p:nvGrpSpPr>
          <p:cNvPr id="31" name="Group 30"/>
          <p:cNvGrpSpPr/>
          <p:nvPr/>
        </p:nvGrpSpPr>
        <p:grpSpPr>
          <a:xfrm>
            <a:off x="1499571" y="3073405"/>
            <a:ext cx="1463040" cy="1463040"/>
            <a:chOff x="567266" y="2150534"/>
            <a:chExt cx="1617133" cy="1617133"/>
          </a:xfrm>
        </p:grpSpPr>
        <p:sp>
          <p:nvSpPr>
            <p:cNvPr id="32" name="Oval 31"/>
            <p:cNvSpPr/>
            <p:nvPr/>
          </p:nvSpPr>
          <p:spPr>
            <a:xfrm>
              <a:off x="567266" y="2150534"/>
              <a:ext cx="1617133" cy="1617133"/>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6" name="TextBox 5"/>
            <p:cNvSpPr txBox="1"/>
            <p:nvPr/>
          </p:nvSpPr>
          <p:spPr>
            <a:xfrm>
              <a:off x="635532" y="2626528"/>
              <a:ext cx="1421868" cy="646367"/>
            </a:xfrm>
            <a:prstGeom prst="rect">
              <a:avLst/>
            </a:prstGeom>
            <a:noFill/>
          </p:spPr>
          <p:txBody>
            <a:bodyPr wrap="square" rtlCol="0">
              <a:spAutoFit/>
            </a:bodyPr>
            <a:lstStyle/>
            <a:p>
              <a:pPr marL="0" lvl="5" algn="ctr">
                <a:spcBef>
                  <a:spcPts val="1205"/>
                </a:spcBef>
                <a:buSzPct val="89000"/>
              </a:pPr>
              <a:r>
                <a:rPr lang="en-CA" sz="1600" b="1" dirty="0">
                  <a:solidFill>
                    <a:schemeClr val="tx1"/>
                  </a:solidFill>
                  <a:latin typeface="Arial"/>
                  <a:cs typeface="Arial"/>
                  <a:sym typeface="Arial" charset="0"/>
                </a:rPr>
                <a:t>Low donor interest</a:t>
              </a:r>
            </a:p>
          </p:txBody>
        </p:sp>
      </p:grpSp>
      <p:grpSp>
        <p:nvGrpSpPr>
          <p:cNvPr id="26" name="Group 25"/>
          <p:cNvGrpSpPr/>
          <p:nvPr/>
        </p:nvGrpSpPr>
        <p:grpSpPr>
          <a:xfrm>
            <a:off x="3920334" y="3606805"/>
            <a:ext cx="1608136" cy="1463074"/>
            <a:chOff x="1844905" y="3175499"/>
            <a:chExt cx="1777468" cy="1617133"/>
          </a:xfrm>
        </p:grpSpPr>
        <p:sp>
          <p:nvSpPr>
            <p:cNvPr id="30" name="Oval 29"/>
            <p:cNvSpPr/>
            <p:nvPr/>
          </p:nvSpPr>
          <p:spPr>
            <a:xfrm>
              <a:off x="1920587" y="3175499"/>
              <a:ext cx="1617133" cy="1617133"/>
            </a:xfrm>
            <a:prstGeom prst="ellipse">
              <a:avLst/>
            </a:prstGeom>
            <a:solidFill>
              <a:srgbClr val="17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1" name="TextBox 10"/>
            <p:cNvSpPr txBox="1"/>
            <p:nvPr/>
          </p:nvSpPr>
          <p:spPr>
            <a:xfrm>
              <a:off x="1844905" y="3474115"/>
              <a:ext cx="1777468" cy="918499"/>
            </a:xfrm>
            <a:prstGeom prst="rect">
              <a:avLst/>
            </a:prstGeom>
            <a:noFill/>
            <a:ln>
              <a:noFill/>
            </a:ln>
          </p:spPr>
          <p:txBody>
            <a:bodyPr wrap="square" rtlCol="0">
              <a:spAutoFit/>
            </a:bodyPr>
            <a:lstStyle/>
            <a:p>
              <a:pPr marL="0" lvl="5" algn="ctr">
                <a:spcBef>
                  <a:spcPts val="1205"/>
                </a:spcBef>
                <a:buSzPct val="89000"/>
              </a:pPr>
              <a:r>
                <a:rPr lang="en-CA" sz="1600" b="1" dirty="0">
                  <a:solidFill>
                    <a:schemeClr val="bg1"/>
                  </a:solidFill>
                  <a:latin typeface="Arial"/>
                  <a:cs typeface="Arial"/>
                  <a:sym typeface="Arial" charset="0"/>
                </a:rPr>
                <a:t>Crowded development context</a:t>
              </a:r>
              <a:endParaRPr lang="en-US" sz="1600" b="1" dirty="0">
                <a:solidFill>
                  <a:schemeClr val="bg1"/>
                </a:solidFill>
                <a:latin typeface="Arial"/>
                <a:cs typeface="Arial"/>
                <a:sym typeface="Arial" charset="0"/>
              </a:endParaRPr>
            </a:p>
          </p:txBody>
        </p:sp>
      </p:grpSp>
      <p:grpSp>
        <p:nvGrpSpPr>
          <p:cNvPr id="24" name="Group 23"/>
          <p:cNvGrpSpPr/>
          <p:nvPr/>
        </p:nvGrpSpPr>
        <p:grpSpPr>
          <a:xfrm>
            <a:off x="6722525" y="1100674"/>
            <a:ext cx="1467456" cy="1595692"/>
            <a:chOff x="6231466" y="2929466"/>
            <a:chExt cx="1617133" cy="1758448"/>
          </a:xfrm>
        </p:grpSpPr>
        <p:sp>
          <p:nvSpPr>
            <p:cNvPr id="25" name="Oval 24"/>
            <p:cNvSpPr/>
            <p:nvPr/>
          </p:nvSpPr>
          <p:spPr>
            <a:xfrm>
              <a:off x="6231466" y="2929466"/>
              <a:ext cx="1617133" cy="1617133"/>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2" name="TextBox 11"/>
            <p:cNvSpPr txBox="1"/>
            <p:nvPr/>
          </p:nvSpPr>
          <p:spPr>
            <a:xfrm>
              <a:off x="6299733" y="3229488"/>
              <a:ext cx="1455736" cy="1458426"/>
            </a:xfrm>
            <a:prstGeom prst="rect">
              <a:avLst/>
            </a:prstGeom>
            <a:noFill/>
          </p:spPr>
          <p:txBody>
            <a:bodyPr wrap="square" rtlCol="0">
              <a:spAutoFit/>
            </a:bodyPr>
            <a:lstStyle/>
            <a:p>
              <a:pPr marL="0" lvl="5" algn="ctr">
                <a:spcBef>
                  <a:spcPts val="1205"/>
                </a:spcBef>
                <a:buSzPct val="89000"/>
              </a:pPr>
              <a:r>
                <a:rPr lang="en-CA" sz="1600" b="1" dirty="0">
                  <a:solidFill>
                    <a:srgbClr val="FFFFFF"/>
                  </a:solidFill>
                  <a:latin typeface="Arial"/>
                  <a:cs typeface="Arial"/>
                  <a:sym typeface="Arial" charset="0"/>
                </a:rPr>
                <a:t>Absent or conflicting property rights</a:t>
              </a:r>
            </a:p>
            <a:p>
              <a:pPr algn="ctr"/>
              <a:endParaRPr lang="en-US" sz="1600" b="1" dirty="0">
                <a:solidFill>
                  <a:srgbClr val="FFFFFF"/>
                </a:solidFill>
                <a:latin typeface="Arial"/>
                <a:cs typeface="Arial"/>
              </a:endParaRPr>
            </a:p>
          </p:txBody>
        </p:sp>
      </p:grpSp>
      <p:grpSp>
        <p:nvGrpSpPr>
          <p:cNvPr id="20" name="Group 19"/>
          <p:cNvGrpSpPr/>
          <p:nvPr/>
        </p:nvGrpSpPr>
        <p:grpSpPr>
          <a:xfrm>
            <a:off x="2853268" y="1071039"/>
            <a:ext cx="3742268" cy="2243666"/>
            <a:chOff x="2726266" y="1638306"/>
            <a:chExt cx="3742268" cy="2243666"/>
          </a:xfrm>
        </p:grpSpPr>
        <p:sp>
          <p:nvSpPr>
            <p:cNvPr id="18" name="Oval 17"/>
            <p:cNvSpPr/>
            <p:nvPr/>
          </p:nvSpPr>
          <p:spPr>
            <a:xfrm>
              <a:off x="3454400" y="1638306"/>
              <a:ext cx="2243666" cy="2243666"/>
            </a:xfrm>
            <a:prstGeom prst="ellipse">
              <a:avLst/>
            </a:prstGeom>
            <a:solidFill>
              <a:srgbClr val="F2BD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9" name="Rectangle 18"/>
            <p:cNvSpPr>
              <a:spLocks/>
            </p:cNvSpPr>
            <p:nvPr/>
          </p:nvSpPr>
          <p:spPr bwMode="auto">
            <a:xfrm>
              <a:off x="2726266" y="2463815"/>
              <a:ext cx="3742268" cy="527040"/>
            </a:xfrm>
            <a:prstGeom prst="rect">
              <a:avLst/>
            </a:prstGeom>
            <a:noFill/>
            <a:ln w="12700">
              <a:noFill/>
              <a:miter lim="800000"/>
              <a:headEnd/>
              <a:tailEnd/>
            </a:ln>
          </p:spPr>
          <p:txBody>
            <a:bodyPr lIns="0" tIns="0" rIns="36280" bIns="0" anchor="ctr"/>
            <a:lstStyle/>
            <a:p>
              <a:pPr marL="35714" algn="ctr"/>
              <a:r>
                <a:rPr lang="en-US" sz="2400" b="1" dirty="0">
                  <a:solidFill>
                    <a:schemeClr val="tx1"/>
                  </a:solidFill>
                  <a:latin typeface="Arial"/>
                  <a:cs typeface="Arial"/>
                  <a:sym typeface="Arial" charset="0"/>
                </a:rPr>
                <a:t>POSSIBLE </a:t>
              </a:r>
            </a:p>
            <a:p>
              <a:pPr marL="35714" algn="ctr"/>
              <a:r>
                <a:rPr lang="en-US" sz="2400" b="1" dirty="0">
                  <a:solidFill>
                    <a:schemeClr val="tx1"/>
                  </a:solidFill>
                  <a:latin typeface="Arial"/>
                  <a:cs typeface="Arial"/>
                  <a:sym typeface="Arial" charset="0"/>
                </a:rPr>
                <a:t>DEAL-</a:t>
              </a:r>
            </a:p>
            <a:p>
              <a:pPr marL="35714" algn="ctr"/>
              <a:r>
                <a:rPr lang="en-US" sz="2400" b="1" dirty="0">
                  <a:solidFill>
                    <a:schemeClr val="tx1"/>
                  </a:solidFill>
                  <a:latin typeface="Arial"/>
                  <a:cs typeface="Arial"/>
                  <a:sym typeface="Arial" charset="0"/>
                </a:rPr>
                <a:t>BREAKERS</a:t>
              </a:r>
            </a:p>
          </p:txBody>
        </p:sp>
      </p:grpSp>
    </p:spTree>
    <p:extLst>
      <p:ext uri="{BB962C8B-B14F-4D97-AF65-F5344CB8AC3E}">
        <p14:creationId xmlns:p14="http://schemas.microsoft.com/office/powerpoint/2010/main" val="3890808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 the field - Mexi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935"/>
            <a:ext cx="9144000" cy="6096000"/>
          </a:xfrm>
          <a:prstGeom prst="rect">
            <a:avLst/>
          </a:prstGeom>
        </p:spPr>
      </p:pic>
      <p:sp>
        <p:nvSpPr>
          <p:cNvPr id="2" name="Rectangle 1"/>
          <p:cNvSpPr/>
          <p:nvPr/>
        </p:nvSpPr>
        <p:spPr>
          <a:xfrm>
            <a:off x="5892800" y="0"/>
            <a:ext cx="3251200" cy="5143500"/>
          </a:xfrm>
          <a:prstGeom prst="rect">
            <a:avLst/>
          </a:prstGeom>
          <a:solidFill>
            <a:srgbClr val="174685">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41986" name="Rectangle 4"/>
          <p:cNvSpPr>
            <a:spLocks/>
          </p:cNvSpPr>
          <p:nvPr/>
        </p:nvSpPr>
        <p:spPr bwMode="auto">
          <a:xfrm>
            <a:off x="6129862" y="301109"/>
            <a:ext cx="2895600" cy="1773224"/>
          </a:xfrm>
          <a:prstGeom prst="rect">
            <a:avLst/>
          </a:prstGeom>
          <a:noFill/>
          <a:ln w="12700">
            <a:noFill/>
            <a:miter lim="800000"/>
            <a:headEnd/>
            <a:tailEnd/>
          </a:ln>
        </p:spPr>
        <p:txBody>
          <a:bodyPr lIns="0" tIns="0" rIns="36280" bIns="0" anchor="ctr"/>
          <a:lstStyle/>
          <a:p>
            <a:pPr marL="35714"/>
            <a:r>
              <a:rPr lang="en-US" sz="2400" b="1" dirty="0">
                <a:solidFill>
                  <a:srgbClr val="FFFFFF"/>
                </a:solidFill>
                <a:latin typeface="Arial"/>
                <a:cs typeface="Arial"/>
                <a:sym typeface="Arial" charset="0"/>
              </a:rPr>
              <a:t>FEASIBILITY CONSIDERATIONS</a:t>
            </a:r>
          </a:p>
        </p:txBody>
      </p:sp>
      <p:sp>
        <p:nvSpPr>
          <p:cNvPr id="41988" name="Rectangle 6"/>
          <p:cNvSpPr>
            <a:spLocks/>
          </p:cNvSpPr>
          <p:nvPr/>
        </p:nvSpPr>
        <p:spPr bwMode="auto">
          <a:xfrm>
            <a:off x="6129862" y="1567160"/>
            <a:ext cx="2963333" cy="3489008"/>
          </a:xfrm>
          <a:prstGeom prst="rect">
            <a:avLst/>
          </a:prstGeom>
          <a:noFill/>
          <a:ln w="12700">
            <a:noFill/>
            <a:miter lim="800000"/>
            <a:headEnd/>
            <a:tailEnd/>
          </a:ln>
        </p:spPr>
        <p:txBody>
          <a:bodyPr lIns="91835" tIns="91835" rIns="91835" bIns="91835"/>
          <a:lstStyle/>
          <a:p>
            <a:pPr>
              <a:spcBef>
                <a:spcPts val="1205"/>
              </a:spcBef>
              <a:buSzPct val="89000"/>
            </a:pPr>
            <a:r>
              <a:rPr lang="en-US" sz="2400" b="1" dirty="0">
                <a:solidFill>
                  <a:srgbClr val="F2BD3E"/>
                </a:solidFill>
                <a:latin typeface="Arial"/>
                <a:cs typeface="Arial"/>
                <a:sym typeface="Arial" charset="0"/>
              </a:rPr>
              <a:t>Critical Challenge</a:t>
            </a:r>
            <a:endParaRPr lang="en-US" sz="2400" dirty="0">
              <a:solidFill>
                <a:srgbClr val="FFFFFF"/>
              </a:solidFill>
              <a:latin typeface="Arial" charset="0"/>
              <a:cs typeface="Arial" charset="0"/>
              <a:sym typeface="Arial" charset="0"/>
            </a:endParaRPr>
          </a:p>
          <a:p>
            <a:pPr>
              <a:spcBef>
                <a:spcPts val="1205"/>
              </a:spcBef>
              <a:buSzPct val="89000"/>
            </a:pPr>
            <a:r>
              <a:rPr lang="en-CA" sz="3200" b="1" dirty="0">
                <a:solidFill>
                  <a:srgbClr val="FFFFFF"/>
                </a:solidFill>
                <a:latin typeface="Arial"/>
                <a:cs typeface="Arial"/>
                <a:sym typeface="Arial" charset="0"/>
              </a:rPr>
              <a:t>Obtain information while managing expectations</a:t>
            </a:r>
            <a:endParaRPr lang="en-US" sz="3200" b="1" dirty="0">
              <a:solidFill>
                <a:srgbClr val="FFFFFF"/>
              </a:solidFill>
              <a:latin typeface="Arial"/>
              <a:cs typeface="Arial"/>
              <a:sym typeface="Arial" charset="0"/>
            </a:endParaRPr>
          </a:p>
        </p:txBody>
      </p:sp>
    </p:spTree>
    <p:extLst>
      <p:ext uri="{BB962C8B-B14F-4D97-AF65-F5344CB8AC3E}">
        <p14:creationId xmlns:p14="http://schemas.microsoft.com/office/powerpoint/2010/main" val="3330280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646274" y="674710"/>
            <a:ext cx="7791575" cy="857400"/>
          </a:xfrm>
          <a:prstGeom prst="rect">
            <a:avLst/>
          </a:prstGeom>
        </p:spPr>
        <p:txBody>
          <a:bodyPr lIns="91425" tIns="91425" rIns="91425" bIns="91425" anchor="t" anchorCtr="0">
            <a:noAutofit/>
          </a:bodyPr>
          <a:lstStyle/>
          <a:p>
            <a:pPr lvl="1">
              <a:lnSpc>
                <a:spcPct val="80000"/>
              </a:lnSpc>
              <a:spcAft>
                <a:spcPct val="50000"/>
              </a:spcAft>
            </a:pPr>
            <a:r>
              <a:rPr lang="en-US" sz="3800" b="1" dirty="0">
                <a:solidFill>
                  <a:schemeClr val="tx1"/>
                </a:solidFill>
                <a:latin typeface="Arial"/>
                <a:cs typeface="Arial"/>
              </a:rPr>
              <a:t>BENEFIT </a:t>
            </a:r>
            <a:br>
              <a:rPr lang="en-US" sz="3800" b="1" dirty="0">
                <a:solidFill>
                  <a:schemeClr val="tx1"/>
                </a:solidFill>
                <a:latin typeface="Arial"/>
                <a:cs typeface="Arial"/>
              </a:rPr>
            </a:br>
            <a:r>
              <a:rPr lang="en-US" sz="3800" b="1" dirty="0">
                <a:solidFill>
                  <a:schemeClr val="tx1"/>
                </a:solidFill>
                <a:latin typeface="Arial"/>
                <a:cs typeface="Arial"/>
              </a:rPr>
              <a:t>PACKAGE</a:t>
            </a:r>
            <a:endParaRPr lang="en-US" b="1" dirty="0">
              <a:solidFill>
                <a:schemeClr val="tx1"/>
              </a:solidFill>
              <a:latin typeface="Arial"/>
              <a:cs typeface="Arial"/>
            </a:endParaRPr>
          </a:p>
        </p:txBody>
      </p:sp>
      <p:sp>
        <p:nvSpPr>
          <p:cNvPr id="6" name="Shape 148"/>
          <p:cNvSpPr/>
          <p:nvPr/>
        </p:nvSpPr>
        <p:spPr>
          <a:xfrm>
            <a:off x="4239584" y="764329"/>
            <a:ext cx="4252116" cy="4252116"/>
          </a:xfrm>
          <a:prstGeom prst="ellipse">
            <a:avLst/>
          </a:prstGeom>
          <a:solidFill>
            <a:srgbClr val="174685">
              <a:alpha val="81920"/>
            </a:srgbClr>
          </a:solidFill>
          <a:ln w="76200" cap="flat" cmpd="sng">
            <a:solidFill>
              <a:srgbClr val="FFFFFF"/>
            </a:solidFill>
            <a:prstDash val="solid"/>
            <a:round/>
            <a:headEnd type="none" w="med" len="med"/>
            <a:tailEnd type="none" w="med" len="med"/>
          </a:ln>
        </p:spPr>
        <p:txBody>
          <a:bodyPr lIns="0" tIns="45720" rIns="91425" bIns="91425" anchor="ctr" anchorCtr="0">
            <a:noAutofit/>
          </a:bodyPr>
          <a:lstStyle/>
          <a:p>
            <a:pPr marL="287981" lvl="1" indent="-277020" algn="ctr">
              <a:lnSpc>
                <a:spcPct val="80000"/>
              </a:lnSpc>
              <a:spcAft>
                <a:spcPct val="50000"/>
              </a:spcAft>
              <a:buSzPct val="75000"/>
            </a:pPr>
            <a:endParaRPr lang="en-US" sz="2000" b="1" dirty="0">
              <a:solidFill>
                <a:schemeClr val="bg1"/>
              </a:solidFill>
              <a:latin typeface="Arial"/>
              <a:cs typeface="Arial"/>
            </a:endParaRPr>
          </a:p>
        </p:txBody>
      </p:sp>
      <p:sp>
        <p:nvSpPr>
          <p:cNvPr id="3" name="TextBox 2"/>
          <p:cNvSpPr txBox="1"/>
          <p:nvPr/>
        </p:nvSpPr>
        <p:spPr>
          <a:xfrm>
            <a:off x="4300700" y="2639503"/>
            <a:ext cx="4095749" cy="2062103"/>
          </a:xfrm>
          <a:prstGeom prst="rect">
            <a:avLst/>
          </a:prstGeom>
          <a:noFill/>
        </p:spPr>
        <p:txBody>
          <a:bodyPr wrap="square" rtlCol="0">
            <a:spAutoFit/>
          </a:bodyPr>
          <a:lstStyle/>
          <a:p>
            <a:pPr marL="0" lvl="1" algn="ctr"/>
            <a:r>
              <a:rPr lang="en-US" sz="3200" b="1" dirty="0">
                <a:solidFill>
                  <a:schemeClr val="bg1"/>
                </a:solidFill>
                <a:latin typeface="Arial"/>
                <a:cs typeface="Arial"/>
              </a:rPr>
              <a:t>COST OF PERFORMING CONSERVATION ACTIONS</a:t>
            </a:r>
          </a:p>
        </p:txBody>
      </p:sp>
      <p:grpSp>
        <p:nvGrpSpPr>
          <p:cNvPr id="11" name="Group 10"/>
          <p:cNvGrpSpPr/>
          <p:nvPr/>
        </p:nvGrpSpPr>
        <p:grpSpPr>
          <a:xfrm>
            <a:off x="6456869" y="355969"/>
            <a:ext cx="2331881" cy="2288427"/>
            <a:chOff x="3259667" y="1249236"/>
            <a:chExt cx="2709331" cy="2658844"/>
          </a:xfrm>
          <a:effectLst>
            <a:outerShdw blurRad="50800" dist="38100" dir="2700000" algn="tl" rotWithShape="0">
              <a:srgbClr val="000000">
                <a:alpha val="43000"/>
              </a:srgbClr>
            </a:outerShdw>
          </a:effectLst>
        </p:grpSpPr>
        <p:pic>
          <p:nvPicPr>
            <p:cNvPr id="10" name="Picture 9" descr="piepiec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667" y="1249236"/>
              <a:ext cx="2623944" cy="2656014"/>
            </a:xfrm>
            <a:prstGeom prst="rect">
              <a:avLst/>
            </a:prstGeom>
          </p:spPr>
        </p:pic>
        <p:sp>
          <p:nvSpPr>
            <p:cNvPr id="4" name="TextBox 3"/>
            <p:cNvSpPr txBox="1"/>
            <p:nvPr/>
          </p:nvSpPr>
          <p:spPr>
            <a:xfrm>
              <a:off x="3335863" y="2707752"/>
              <a:ext cx="2633135" cy="1200328"/>
            </a:xfrm>
            <a:prstGeom prst="rect">
              <a:avLst/>
            </a:prstGeom>
            <a:noFill/>
          </p:spPr>
          <p:txBody>
            <a:bodyPr wrap="square" rtlCol="0">
              <a:spAutoFit/>
            </a:bodyPr>
            <a:lstStyle/>
            <a:p>
              <a:pPr>
                <a:spcBef>
                  <a:spcPts val="0"/>
                </a:spcBef>
              </a:pPr>
              <a:r>
                <a:rPr lang="en-US" sz="2000" b="1" dirty="0">
                  <a:solidFill>
                    <a:schemeClr val="tx1"/>
                  </a:solidFill>
                  <a:latin typeface="Arial"/>
                  <a:cs typeface="Arial"/>
                </a:rPr>
                <a:t>OPPORTUNITY COST OF CONSERVATION</a:t>
              </a:r>
              <a:endParaRPr lang="en" sz="2000" b="1" dirty="0">
                <a:solidFill>
                  <a:schemeClr val="tx1"/>
                </a:solidFill>
                <a:latin typeface="Arial"/>
                <a:ea typeface="Titillium Web"/>
                <a:cs typeface="Arial"/>
                <a:sym typeface="Titillium Web"/>
              </a:endParaRPr>
            </a:p>
          </p:txBody>
        </p:sp>
      </p:grpSp>
      <p:cxnSp>
        <p:nvCxnSpPr>
          <p:cNvPr id="14" name="Straight Connector 13"/>
          <p:cNvCxnSpPr/>
          <p:nvPr/>
        </p:nvCxnSpPr>
        <p:spPr>
          <a:xfrm>
            <a:off x="428244" y="942875"/>
            <a:ext cx="0" cy="559029"/>
          </a:xfrm>
          <a:prstGeom prst="line">
            <a:avLst/>
          </a:prstGeom>
          <a:ln w="38100" cmpd="sng">
            <a:solidFill>
              <a:srgbClr val="29C7E5"/>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153652" y="1745043"/>
            <a:ext cx="1011842" cy="1015663"/>
          </a:xfrm>
          <a:prstGeom prst="rect">
            <a:avLst/>
          </a:prstGeom>
          <a:noFill/>
        </p:spPr>
        <p:txBody>
          <a:bodyPr wrap="square" rtlCol="0">
            <a:spAutoFit/>
          </a:bodyPr>
          <a:lstStyle/>
          <a:p>
            <a:r>
              <a:rPr lang="en-US" sz="6000" b="1" dirty="0">
                <a:solidFill>
                  <a:srgbClr val="29C7E5"/>
                </a:solidFill>
              </a:rPr>
              <a:t>+</a:t>
            </a:r>
          </a:p>
        </p:txBody>
      </p:sp>
      <p:sp>
        <p:nvSpPr>
          <p:cNvPr id="20" name="TextBox 19"/>
          <p:cNvSpPr txBox="1"/>
          <p:nvPr/>
        </p:nvSpPr>
        <p:spPr>
          <a:xfrm>
            <a:off x="3079748" y="1953534"/>
            <a:ext cx="1494293" cy="1569660"/>
          </a:xfrm>
          <a:prstGeom prst="rect">
            <a:avLst/>
          </a:prstGeom>
          <a:noFill/>
        </p:spPr>
        <p:txBody>
          <a:bodyPr wrap="square" rtlCol="0">
            <a:spAutoFit/>
          </a:bodyPr>
          <a:lstStyle/>
          <a:p>
            <a:r>
              <a:rPr lang="en-US" sz="9600" b="1" dirty="0">
                <a:solidFill>
                  <a:srgbClr val="29C7E5"/>
                </a:solidFill>
              </a:rPr>
              <a:t>=</a:t>
            </a:r>
          </a:p>
        </p:txBody>
      </p:sp>
    </p:spTree>
    <p:extLst>
      <p:ext uri="{BB962C8B-B14F-4D97-AF65-F5344CB8AC3E}">
        <p14:creationId xmlns:p14="http://schemas.microsoft.com/office/powerpoint/2010/main" val="51834427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20" grpId="0"/>
    </p:bldLst>
  </p:timing>
</p:sld>
</file>

<file path=ppt/theme/theme1.xml><?xml version="1.0" encoding="utf-8"?>
<a:theme xmlns:a="http://schemas.openxmlformats.org/drawingml/2006/main" name="Cover / Divider / Title Slide (orange) – 2 photos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ver / Divider / Title Slide (green) – 2 photos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ivider 2Up">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Divider 2U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ver / Divider / Title Slide (blue) – 2 photos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xt Slide (orange) – 1 photo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Orange">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Text Photo 1Up Oran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ext Slide (orange) – 1 photo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Orange">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Text Photo 1Up Oran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ext Slide (orange) – 1 photo requir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Orange">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Text Photo 1Up Oran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xt Slide with Graphic (orange) ">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4">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Text Photo 1Up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xt Slide with Graphic (green) ">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1">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objectDefaults>
  <a:extraClrSchemeLst>
    <a:extraClrScheme>
      <a:clrScheme name="Text Photo 1Up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xt Slide with Graphic (blu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Text Photo 1Up copy 3">
      <a:majorFont>
        <a:latin typeface="Helvetica Neue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Helvetica Neue Light" pitchFamily="-107" charset="0"/>
            <a:sym typeface="Helvetica Neue Light" pitchFamily="-107" charset="0"/>
          </a:defRPr>
        </a:defPPr>
      </a:lstStyle>
    </a:lnDef>
    <a:txDef>
      <a:spPr bwMode="auto">
        <a:noFill/>
        <a:ln w="12700">
          <a:noFill/>
          <a:miter lim="800000"/>
          <a:headEnd/>
          <a:tailEnd/>
        </a:ln>
      </a:spPr>
      <a:bodyPr lIns="38100" tIns="38100" rIns="38100" bIns="38100"/>
      <a:lstStyle>
        <a:defPPr algn="l" eaLnBrk="0" hangingPunct="0">
          <a:defRPr sz="5700" dirty="0">
            <a:solidFill>
              <a:srgbClr val="FFFFFF"/>
            </a:solidFill>
          </a:defRPr>
        </a:defPPr>
      </a:lstStyle>
    </a:txDef>
  </a:objectDefaults>
  <a:extraClrSchemeLst>
    <a:extraClrScheme>
      <a:clrScheme name="Text Photo 1Up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364CB4278C7345AF9A470FDD2EC510" ma:contentTypeVersion="1" ma:contentTypeDescription="Create a new document." ma:contentTypeScope="" ma:versionID="ee536c052892328987a5380c84d610fc">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0114DE5-65DA-4DAA-ABAC-44801472E465}">
  <ds:schemaRefs>
    <ds:schemaRef ds:uri="http://schemas.microsoft.com/sharepoint/v3/contenttype/forms"/>
  </ds:schemaRefs>
</ds:datastoreItem>
</file>

<file path=customXml/itemProps2.xml><?xml version="1.0" encoding="utf-8"?>
<ds:datastoreItem xmlns:ds="http://schemas.openxmlformats.org/officeDocument/2006/customXml" ds:itemID="{3CF6C1C6-E0EC-4A81-A663-A8FA0DAE25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9CE791D7-7377-4D25-BB1C-947536495E9D}">
  <ds:schemaRef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http://schemas.microsoft.com/sharepoint/v3"/>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12737</TotalTime>
  <Pages>0</Pages>
  <Words>1839</Words>
  <Characters>0</Characters>
  <Application>Microsoft Office PowerPoint</Application>
  <PresentationFormat>On-screen Show (16:9)</PresentationFormat>
  <Lines>0</Lines>
  <Paragraphs>230</Paragraphs>
  <Slides>25</Slides>
  <Notes>25</Notes>
  <HiddenSlides>0</HiddenSlides>
  <MMClips>0</MMClips>
  <ScaleCrop>false</ScaleCrop>
  <HeadingPairs>
    <vt:vector size="6" baseType="variant">
      <vt:variant>
        <vt:lpstr>Fonts Used</vt:lpstr>
      </vt:variant>
      <vt:variant>
        <vt:i4>10</vt:i4>
      </vt:variant>
      <vt:variant>
        <vt:lpstr>Theme</vt:lpstr>
      </vt:variant>
      <vt:variant>
        <vt:i4>15</vt:i4>
      </vt:variant>
      <vt:variant>
        <vt:lpstr>Slide Titles</vt:lpstr>
      </vt:variant>
      <vt:variant>
        <vt:i4>25</vt:i4>
      </vt:variant>
    </vt:vector>
  </HeadingPairs>
  <TitlesOfParts>
    <vt:vector size="50" baseType="lpstr">
      <vt:lpstr>ＭＳ Ｐゴシック</vt:lpstr>
      <vt:lpstr>Arial</vt:lpstr>
      <vt:lpstr>Calibri</vt:lpstr>
      <vt:lpstr>Gill Sans Light</vt:lpstr>
      <vt:lpstr>Helvetica Neue</vt:lpstr>
      <vt:lpstr>Helvetica Neue Light</vt:lpstr>
      <vt:lpstr>Tahoma</vt:lpstr>
      <vt:lpstr>Times New Roman</vt:lpstr>
      <vt:lpstr>Titillium Web</vt:lpstr>
      <vt:lpstr>Wingdings</vt:lpstr>
      <vt:lpstr>Cover / Divider / Title Slide (orange) – 2 photos required</vt:lpstr>
      <vt:lpstr>Cover / Divider / Title Slide (green) – 2 photos required</vt:lpstr>
      <vt:lpstr>Cover / Divider / Title Slide (blue) – 2 photos required</vt:lpstr>
      <vt:lpstr>Text Slide (orange) – 1 photo required</vt:lpstr>
      <vt:lpstr>1_Text Slide (orange) – 1 photo required</vt:lpstr>
      <vt:lpstr>2_Text Slide (orange) – 1 photo required</vt:lpstr>
      <vt:lpstr>Text Slide with Graphic (orange) </vt:lpstr>
      <vt:lpstr>Text Slide with Graphic (green) </vt:lpstr>
      <vt:lpstr>Text Slide with Graphic (blue)</vt:lpstr>
      <vt:lpstr>1_Text Slide with Graphic (blue)</vt:lpstr>
      <vt:lpstr>2_Text Slide with Graphic (blue)</vt:lpstr>
      <vt:lpstr>3_Text Slide with Graphic (blue)</vt:lpstr>
      <vt:lpstr>4_Text Slide with Graphic (blue)</vt:lpstr>
      <vt:lpstr>5_Text Slide with Graphic (blue)</vt:lpstr>
      <vt:lpstr>Office Theme</vt:lpstr>
      <vt:lpstr>1: FEASIBILITY ANALYSIS</vt:lpstr>
      <vt:lpstr>PowerPoint Presentation</vt:lpstr>
      <vt:lpstr>4 KEYS</vt:lpstr>
      <vt:lpstr>PowerPoint Presentation</vt:lpstr>
      <vt:lpstr>PowerPoint Presentation</vt:lpstr>
      <vt:lpstr>PowerPoint Presentation</vt:lpstr>
      <vt:lpstr>PowerPoint Presentation</vt:lpstr>
      <vt:lpstr>PowerPoint Presentation</vt:lpstr>
      <vt:lpstr>BENEFIT  PACKAGE</vt:lpstr>
      <vt:lpstr>PowerPoint Presentation</vt:lpstr>
      <vt:lpstr>OPPORTUNITY  COST OF  CONSERVATION</vt:lpstr>
      <vt:lpstr>EXAMPLE: GUYANA</vt:lpstr>
      <vt:lpstr>ONLY TIMBER?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Eduard Niesten</dc:creator>
  <cp:lastModifiedBy>Zachary Wells</cp:lastModifiedBy>
  <cp:revision>952</cp:revision>
  <dcterms:created xsi:type="dcterms:W3CDTF">2011-05-26T00:15:19Z</dcterms:created>
  <dcterms:modified xsi:type="dcterms:W3CDTF">2018-02-14T08:57:53Z</dcterms:modified>
</cp:coreProperties>
</file>