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4"/>
    <p:sldMasterId id="2147483649" r:id="rId5"/>
    <p:sldMasterId id="2147483769" r:id="rId6"/>
    <p:sldMasterId id="2147483652" r:id="rId7"/>
    <p:sldMasterId id="2147483807" r:id="rId8"/>
    <p:sldMasterId id="2147483809" r:id="rId9"/>
    <p:sldMasterId id="2147483655" r:id="rId10"/>
    <p:sldMasterId id="2147483653" r:id="rId11"/>
    <p:sldMasterId id="2147483656" r:id="rId12"/>
    <p:sldMasterId id="2147483819" r:id="rId13"/>
    <p:sldMasterId id="2147483821" r:id="rId14"/>
    <p:sldMasterId id="2147483823" r:id="rId15"/>
    <p:sldMasterId id="2147483825" r:id="rId16"/>
    <p:sldMasterId id="2147483827" r:id="rId17"/>
    <p:sldMasterId id="2147483909" r:id="rId18"/>
  </p:sldMasterIdLst>
  <p:notesMasterIdLst>
    <p:notesMasterId r:id="rId27"/>
  </p:notesMasterIdLst>
  <p:handoutMasterIdLst>
    <p:handoutMasterId r:id="rId28"/>
  </p:handoutMasterIdLst>
  <p:sldIdLst>
    <p:sldId id="500" r:id="rId19"/>
    <p:sldId id="467" r:id="rId20"/>
    <p:sldId id="497" r:id="rId21"/>
    <p:sldId id="491" r:id="rId22"/>
    <p:sldId id="498" r:id="rId23"/>
    <p:sldId id="469" r:id="rId24"/>
    <p:sldId id="499" r:id="rId25"/>
    <p:sldId id="441" r:id="rId26"/>
  </p:sldIdLst>
  <p:sldSz cx="9144000" cy="5143500" type="screen16x9"/>
  <p:notesSz cx="6858000" cy="9144000"/>
  <p:defaultTextStyle>
    <a:defPPr>
      <a:defRPr lang="en-US"/>
    </a:defPPr>
    <a:lvl1pPr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1pPr>
    <a:lvl2pPr marL="286984"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2pPr>
    <a:lvl3pPr marL="573969"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3pPr>
    <a:lvl4pPr marL="860953"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4pPr>
    <a:lvl5pPr marL="1147938"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5pPr>
    <a:lvl6pPr marL="1434922"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6pPr>
    <a:lvl7pPr marL="1721907"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7pPr>
    <a:lvl8pPr marL="2008891"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8pPr>
    <a:lvl9pPr marL="2295876"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861"/>
    <a:srgbClr val="FFE76F"/>
    <a:srgbClr val="18509B"/>
    <a:srgbClr val="174685"/>
    <a:srgbClr val="29C7E5"/>
    <a:srgbClr val="F2BD3E"/>
    <a:srgbClr val="DC7C2C"/>
    <a:srgbClr val="6A737B"/>
    <a:srgbClr val="000099"/>
    <a:srgbClr val="529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5" autoAdjust="0"/>
    <p:restoredTop sz="91820" autoAdjust="0"/>
  </p:normalViewPr>
  <p:slideViewPr>
    <p:cSldViewPr snapToGrid="0">
      <p:cViewPr varScale="1">
        <p:scale>
          <a:sx n="87" d="100"/>
          <a:sy n="87" d="100"/>
        </p:scale>
        <p:origin x="-72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3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83B62-A615-4C6B-A522-25E66CB95DA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DD176-25C8-47A3-86B7-80BF15085F4C}">
      <dgm:prSet phldrT="[Text]" custT="1"/>
      <dgm:spPr>
        <a:solidFill>
          <a:srgbClr val="174685"/>
        </a:solidFill>
      </dgm:spPr>
      <dgm:t>
        <a:bodyPr/>
        <a:lstStyle/>
        <a:p>
          <a:r>
            <a:rPr lang="en-US" sz="2000" b="1" dirty="0"/>
            <a:t>Monitoring</a:t>
          </a:r>
        </a:p>
      </dgm:t>
    </dgm:pt>
    <dgm:pt modelId="{2717A0F9-3BB4-4C43-BE25-B5A5B39F53EE}" type="parTrans" cxnId="{4825D1DE-DB0E-4337-BFE4-228D69111AC1}">
      <dgm:prSet/>
      <dgm:spPr/>
      <dgm:t>
        <a:bodyPr/>
        <a:lstStyle/>
        <a:p>
          <a:endParaRPr lang="en-US" sz="2800" b="1"/>
        </a:p>
      </dgm:t>
    </dgm:pt>
    <dgm:pt modelId="{E9D59BA2-D7CE-49BA-A8D0-2DC33434E4D2}" type="sibTrans" cxnId="{4825D1DE-DB0E-4337-BFE4-228D69111AC1}">
      <dgm:prSet/>
      <dgm:spPr>
        <a:ln w="38100">
          <a:solidFill>
            <a:srgbClr val="29C7E5"/>
          </a:solidFill>
        </a:ln>
      </dgm:spPr>
      <dgm:t>
        <a:bodyPr/>
        <a:lstStyle/>
        <a:p>
          <a:endParaRPr lang="en-US" sz="2800" b="1"/>
        </a:p>
      </dgm:t>
    </dgm:pt>
    <dgm:pt modelId="{75447887-AF2D-42F1-9192-A7CD5C247D1C}">
      <dgm:prSet phldrT="[Text]" custT="1"/>
      <dgm:spPr>
        <a:solidFill>
          <a:srgbClr val="29C7E5"/>
        </a:solidFill>
      </dgm:spPr>
      <dgm:t>
        <a:bodyPr/>
        <a:lstStyle/>
        <a:p>
          <a:r>
            <a:rPr lang="en-US" sz="2000" b="1" dirty="0"/>
            <a:t>Renegotiation</a:t>
          </a:r>
        </a:p>
      </dgm:t>
    </dgm:pt>
    <dgm:pt modelId="{2865E3E9-BDDF-4342-926E-B38CB744B0BE}" type="parTrans" cxnId="{51C03B0B-A797-4319-A7B1-FEF5EFB21EA3}">
      <dgm:prSet/>
      <dgm:spPr/>
      <dgm:t>
        <a:bodyPr/>
        <a:lstStyle/>
        <a:p>
          <a:endParaRPr lang="en-US" sz="2800" b="1"/>
        </a:p>
      </dgm:t>
    </dgm:pt>
    <dgm:pt modelId="{8D1500D1-4929-40D9-AAA1-FDC7B433D09B}" type="sibTrans" cxnId="{51C03B0B-A797-4319-A7B1-FEF5EFB21EA3}">
      <dgm:prSet/>
      <dgm:spPr>
        <a:ln w="38100">
          <a:solidFill>
            <a:srgbClr val="29C7E5"/>
          </a:solidFill>
        </a:ln>
      </dgm:spPr>
      <dgm:t>
        <a:bodyPr/>
        <a:lstStyle/>
        <a:p>
          <a:endParaRPr lang="en-US" sz="2800" b="1"/>
        </a:p>
      </dgm:t>
    </dgm:pt>
    <dgm:pt modelId="{030FF3B5-1915-4A33-8978-5D4FFFC65D6A}">
      <dgm:prSet phldrT="[Text]" custT="1"/>
      <dgm:spPr>
        <a:solidFill>
          <a:srgbClr val="174685"/>
        </a:solidFill>
      </dgm:spPr>
      <dgm:t>
        <a:bodyPr/>
        <a:lstStyle/>
        <a:p>
          <a:r>
            <a:rPr lang="en-US" sz="2000" b="1" dirty="0"/>
            <a:t>Implementation</a:t>
          </a:r>
        </a:p>
      </dgm:t>
    </dgm:pt>
    <dgm:pt modelId="{8822ADDF-33F9-4FD6-893B-2C98E02ED4A1}" type="parTrans" cxnId="{17745302-A054-4074-87D5-D98D37D253D0}">
      <dgm:prSet/>
      <dgm:spPr/>
      <dgm:t>
        <a:bodyPr/>
        <a:lstStyle/>
        <a:p>
          <a:endParaRPr lang="en-US" sz="2800" b="1"/>
        </a:p>
      </dgm:t>
    </dgm:pt>
    <dgm:pt modelId="{3A72A482-4152-4B32-AB22-5D3FFE3A5DE4}" type="sibTrans" cxnId="{17745302-A054-4074-87D5-D98D37D253D0}">
      <dgm:prSet/>
      <dgm:spPr>
        <a:ln w="38100">
          <a:solidFill>
            <a:srgbClr val="29C7E5"/>
          </a:solidFill>
        </a:ln>
      </dgm:spPr>
      <dgm:t>
        <a:bodyPr/>
        <a:lstStyle/>
        <a:p>
          <a:endParaRPr lang="en-US" sz="2800" b="1"/>
        </a:p>
      </dgm:t>
    </dgm:pt>
    <dgm:pt modelId="{0F30C7B7-520C-4CFC-B0C4-65CE70950B75}" type="pres">
      <dgm:prSet presAssocID="{7F383B62-A615-4C6B-A522-25E66CB95DA3}" presName="cycle" presStyleCnt="0">
        <dgm:presLayoutVars>
          <dgm:dir/>
          <dgm:resizeHandles val="exact"/>
        </dgm:presLayoutVars>
      </dgm:prSet>
      <dgm:spPr/>
      <dgm:t>
        <a:bodyPr/>
        <a:lstStyle/>
        <a:p>
          <a:endParaRPr lang="en-US"/>
        </a:p>
      </dgm:t>
    </dgm:pt>
    <dgm:pt modelId="{08741A48-D5AD-4981-A250-DDBB988ECDDE}" type="pres">
      <dgm:prSet presAssocID="{2D0DD176-25C8-47A3-86B7-80BF15085F4C}" presName="node" presStyleLbl="node1" presStyleIdx="0" presStyleCnt="3" custScaleX="110963" custScaleY="65921">
        <dgm:presLayoutVars>
          <dgm:bulletEnabled val="1"/>
        </dgm:presLayoutVars>
      </dgm:prSet>
      <dgm:spPr/>
      <dgm:t>
        <a:bodyPr/>
        <a:lstStyle/>
        <a:p>
          <a:endParaRPr lang="en-US"/>
        </a:p>
      </dgm:t>
    </dgm:pt>
    <dgm:pt modelId="{FE0C02A7-1625-4CE9-8713-A252138F6F10}" type="pres">
      <dgm:prSet presAssocID="{2D0DD176-25C8-47A3-86B7-80BF15085F4C}" presName="spNode" presStyleCnt="0"/>
      <dgm:spPr/>
    </dgm:pt>
    <dgm:pt modelId="{1DC84C1B-A42B-45AD-863E-7D528AA27BC2}" type="pres">
      <dgm:prSet presAssocID="{E9D59BA2-D7CE-49BA-A8D0-2DC33434E4D2}" presName="sibTrans" presStyleLbl="sibTrans1D1" presStyleIdx="0" presStyleCnt="3"/>
      <dgm:spPr/>
      <dgm:t>
        <a:bodyPr/>
        <a:lstStyle/>
        <a:p>
          <a:endParaRPr lang="en-US"/>
        </a:p>
      </dgm:t>
    </dgm:pt>
    <dgm:pt modelId="{5F08FA0C-5BDD-4D46-BF0C-DABEF779543F}" type="pres">
      <dgm:prSet presAssocID="{75447887-AF2D-42F1-9192-A7CD5C247D1C}" presName="node" presStyleLbl="node1" presStyleIdx="1" presStyleCnt="3" custScaleX="140067" custScaleY="76725">
        <dgm:presLayoutVars>
          <dgm:bulletEnabled val="1"/>
        </dgm:presLayoutVars>
      </dgm:prSet>
      <dgm:spPr/>
      <dgm:t>
        <a:bodyPr/>
        <a:lstStyle/>
        <a:p>
          <a:endParaRPr lang="en-US"/>
        </a:p>
      </dgm:t>
    </dgm:pt>
    <dgm:pt modelId="{F9F2F962-C279-48B7-BF23-C22B7C857DF0}" type="pres">
      <dgm:prSet presAssocID="{75447887-AF2D-42F1-9192-A7CD5C247D1C}" presName="spNode" presStyleCnt="0"/>
      <dgm:spPr/>
    </dgm:pt>
    <dgm:pt modelId="{BB2E165E-9DB6-437D-BB0E-39B458923BF3}" type="pres">
      <dgm:prSet presAssocID="{8D1500D1-4929-40D9-AAA1-FDC7B433D09B}" presName="sibTrans" presStyleLbl="sibTrans1D1" presStyleIdx="1" presStyleCnt="3"/>
      <dgm:spPr/>
      <dgm:t>
        <a:bodyPr/>
        <a:lstStyle/>
        <a:p>
          <a:endParaRPr lang="en-US"/>
        </a:p>
      </dgm:t>
    </dgm:pt>
    <dgm:pt modelId="{EEB27834-A2DC-47E9-A179-8EC03C7EFD13}" type="pres">
      <dgm:prSet presAssocID="{030FF3B5-1915-4A33-8978-5D4FFFC65D6A}" presName="node" presStyleLbl="node1" presStyleIdx="2" presStyleCnt="3" custScaleX="147006" custScaleY="72675" custRadScaleRad="94626" custRadScaleInc="-5914">
        <dgm:presLayoutVars>
          <dgm:bulletEnabled val="1"/>
        </dgm:presLayoutVars>
      </dgm:prSet>
      <dgm:spPr/>
      <dgm:t>
        <a:bodyPr/>
        <a:lstStyle/>
        <a:p>
          <a:endParaRPr lang="en-US"/>
        </a:p>
      </dgm:t>
    </dgm:pt>
    <dgm:pt modelId="{3BAC9E93-3F44-464A-8A33-7AAF06E44FE3}" type="pres">
      <dgm:prSet presAssocID="{030FF3B5-1915-4A33-8978-5D4FFFC65D6A}" presName="spNode" presStyleCnt="0"/>
      <dgm:spPr/>
    </dgm:pt>
    <dgm:pt modelId="{1851A999-92B1-470F-83E0-FC1272BB9B73}" type="pres">
      <dgm:prSet presAssocID="{3A72A482-4152-4B32-AB22-5D3FFE3A5DE4}" presName="sibTrans" presStyleLbl="sibTrans1D1" presStyleIdx="2" presStyleCnt="3"/>
      <dgm:spPr/>
      <dgm:t>
        <a:bodyPr/>
        <a:lstStyle/>
        <a:p>
          <a:endParaRPr lang="en-US"/>
        </a:p>
      </dgm:t>
    </dgm:pt>
  </dgm:ptLst>
  <dgm:cxnLst>
    <dgm:cxn modelId="{BBDDE355-DBC4-4D44-9D31-A1A8DBDA9206}" type="presOf" srcId="{7F383B62-A615-4C6B-A522-25E66CB95DA3}" destId="{0F30C7B7-520C-4CFC-B0C4-65CE70950B75}" srcOrd="0" destOrd="0" presId="urn:microsoft.com/office/officeart/2005/8/layout/cycle5"/>
    <dgm:cxn modelId="{32A50513-66F4-F049-90EF-1BF0AB6D66DF}" type="presOf" srcId="{8D1500D1-4929-40D9-AAA1-FDC7B433D09B}" destId="{BB2E165E-9DB6-437D-BB0E-39B458923BF3}" srcOrd="0" destOrd="0" presId="urn:microsoft.com/office/officeart/2005/8/layout/cycle5"/>
    <dgm:cxn modelId="{51C03B0B-A797-4319-A7B1-FEF5EFB21EA3}" srcId="{7F383B62-A615-4C6B-A522-25E66CB95DA3}" destId="{75447887-AF2D-42F1-9192-A7CD5C247D1C}" srcOrd="1" destOrd="0" parTransId="{2865E3E9-BDDF-4342-926E-B38CB744B0BE}" sibTransId="{8D1500D1-4929-40D9-AAA1-FDC7B433D09B}"/>
    <dgm:cxn modelId="{DDC704E1-4FAE-904A-8AC5-E09A11FB761F}" type="presOf" srcId="{75447887-AF2D-42F1-9192-A7CD5C247D1C}" destId="{5F08FA0C-5BDD-4D46-BF0C-DABEF779543F}" srcOrd="0" destOrd="0" presId="urn:microsoft.com/office/officeart/2005/8/layout/cycle5"/>
    <dgm:cxn modelId="{4825D1DE-DB0E-4337-BFE4-228D69111AC1}" srcId="{7F383B62-A615-4C6B-A522-25E66CB95DA3}" destId="{2D0DD176-25C8-47A3-86B7-80BF15085F4C}" srcOrd="0" destOrd="0" parTransId="{2717A0F9-3BB4-4C43-BE25-B5A5B39F53EE}" sibTransId="{E9D59BA2-D7CE-49BA-A8D0-2DC33434E4D2}"/>
    <dgm:cxn modelId="{C634C97D-B5C3-3747-AE77-CCDE267B157D}" type="presOf" srcId="{E9D59BA2-D7CE-49BA-A8D0-2DC33434E4D2}" destId="{1DC84C1B-A42B-45AD-863E-7D528AA27BC2}" srcOrd="0" destOrd="0" presId="urn:microsoft.com/office/officeart/2005/8/layout/cycle5"/>
    <dgm:cxn modelId="{303602C9-0E01-B14A-A28A-C93862AD1C05}" type="presOf" srcId="{3A72A482-4152-4B32-AB22-5D3FFE3A5DE4}" destId="{1851A999-92B1-470F-83E0-FC1272BB9B73}" srcOrd="0" destOrd="0" presId="urn:microsoft.com/office/officeart/2005/8/layout/cycle5"/>
    <dgm:cxn modelId="{17745302-A054-4074-87D5-D98D37D253D0}" srcId="{7F383B62-A615-4C6B-A522-25E66CB95DA3}" destId="{030FF3B5-1915-4A33-8978-5D4FFFC65D6A}" srcOrd="2" destOrd="0" parTransId="{8822ADDF-33F9-4FD6-893B-2C98E02ED4A1}" sibTransId="{3A72A482-4152-4B32-AB22-5D3FFE3A5DE4}"/>
    <dgm:cxn modelId="{D977C710-683F-124F-B143-9BB7138F3D9E}" type="presOf" srcId="{030FF3B5-1915-4A33-8978-5D4FFFC65D6A}" destId="{EEB27834-A2DC-47E9-A179-8EC03C7EFD13}" srcOrd="0" destOrd="0" presId="urn:microsoft.com/office/officeart/2005/8/layout/cycle5"/>
    <dgm:cxn modelId="{AAC77CFB-D0A9-4B4E-9A37-C168E40C38A0}" type="presOf" srcId="{2D0DD176-25C8-47A3-86B7-80BF15085F4C}" destId="{08741A48-D5AD-4981-A250-DDBB988ECDDE}" srcOrd="0" destOrd="0" presId="urn:microsoft.com/office/officeart/2005/8/layout/cycle5"/>
    <dgm:cxn modelId="{FBB20808-6A32-FE4A-9CF9-675A35303BDD}" type="presParOf" srcId="{0F30C7B7-520C-4CFC-B0C4-65CE70950B75}" destId="{08741A48-D5AD-4981-A250-DDBB988ECDDE}" srcOrd="0" destOrd="0" presId="urn:microsoft.com/office/officeart/2005/8/layout/cycle5"/>
    <dgm:cxn modelId="{B80DEE06-9053-BE4F-A2BD-D4555DF09EB5}" type="presParOf" srcId="{0F30C7B7-520C-4CFC-B0C4-65CE70950B75}" destId="{FE0C02A7-1625-4CE9-8713-A252138F6F10}" srcOrd="1" destOrd="0" presId="urn:microsoft.com/office/officeart/2005/8/layout/cycle5"/>
    <dgm:cxn modelId="{18B0271B-5719-034F-AF74-67147989D38F}" type="presParOf" srcId="{0F30C7B7-520C-4CFC-B0C4-65CE70950B75}" destId="{1DC84C1B-A42B-45AD-863E-7D528AA27BC2}" srcOrd="2" destOrd="0" presId="urn:microsoft.com/office/officeart/2005/8/layout/cycle5"/>
    <dgm:cxn modelId="{4118A2FA-0773-B943-8063-F64A1676E8B0}" type="presParOf" srcId="{0F30C7B7-520C-4CFC-B0C4-65CE70950B75}" destId="{5F08FA0C-5BDD-4D46-BF0C-DABEF779543F}" srcOrd="3" destOrd="0" presId="urn:microsoft.com/office/officeart/2005/8/layout/cycle5"/>
    <dgm:cxn modelId="{4AEC65E3-242B-0143-B360-D7262968D39F}" type="presParOf" srcId="{0F30C7B7-520C-4CFC-B0C4-65CE70950B75}" destId="{F9F2F962-C279-48B7-BF23-C22B7C857DF0}" srcOrd="4" destOrd="0" presId="urn:microsoft.com/office/officeart/2005/8/layout/cycle5"/>
    <dgm:cxn modelId="{4AFD8689-4D52-2F47-9D03-A05A4A9FD0F1}" type="presParOf" srcId="{0F30C7B7-520C-4CFC-B0C4-65CE70950B75}" destId="{BB2E165E-9DB6-437D-BB0E-39B458923BF3}" srcOrd="5" destOrd="0" presId="urn:microsoft.com/office/officeart/2005/8/layout/cycle5"/>
    <dgm:cxn modelId="{930A785B-B05F-254A-BF8C-ECEC0C6EB622}" type="presParOf" srcId="{0F30C7B7-520C-4CFC-B0C4-65CE70950B75}" destId="{EEB27834-A2DC-47E9-A179-8EC03C7EFD13}" srcOrd="6" destOrd="0" presId="urn:microsoft.com/office/officeart/2005/8/layout/cycle5"/>
    <dgm:cxn modelId="{E35CAD6D-F0FC-AC4D-97CA-13CCB0B6D670}" type="presParOf" srcId="{0F30C7B7-520C-4CFC-B0C4-65CE70950B75}" destId="{3BAC9E93-3F44-464A-8A33-7AAF06E44FE3}" srcOrd="7" destOrd="0" presId="urn:microsoft.com/office/officeart/2005/8/layout/cycle5"/>
    <dgm:cxn modelId="{74C03B66-3754-064B-910A-0131F96B2694}" type="presParOf" srcId="{0F30C7B7-520C-4CFC-B0C4-65CE70950B75}" destId="{1851A999-92B1-470F-83E0-FC1272BB9B73}" srcOrd="8" destOrd="0" presId="urn:microsoft.com/office/officeart/2005/8/layout/cycle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41A48-D5AD-4981-A250-DDBB988ECDDE}">
      <dsp:nvSpPr>
        <dsp:cNvPr id="0" name=""/>
        <dsp:cNvSpPr/>
      </dsp:nvSpPr>
      <dsp:spPr>
        <a:xfrm>
          <a:off x="1156368" y="80940"/>
          <a:ext cx="1594750" cy="615817"/>
        </a:xfrm>
        <a:prstGeom prst="roundRect">
          <a:avLst/>
        </a:prstGeom>
        <a:solidFill>
          <a:srgbClr val="174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Monitoring</a:t>
          </a:r>
        </a:p>
      </dsp:txBody>
      <dsp:txXfrm>
        <a:off x="1186430" y="111002"/>
        <a:ext cx="1534626" cy="555693"/>
      </dsp:txXfrm>
    </dsp:sp>
    <dsp:sp modelId="{1DC84C1B-A42B-45AD-863E-7D528AA27BC2}">
      <dsp:nvSpPr>
        <dsp:cNvPr id="0" name=""/>
        <dsp:cNvSpPr/>
      </dsp:nvSpPr>
      <dsp:spPr>
        <a:xfrm>
          <a:off x="707710" y="388849"/>
          <a:ext cx="2492067" cy="2492067"/>
        </a:xfrm>
        <a:custGeom>
          <a:avLst/>
          <a:gdLst/>
          <a:ahLst/>
          <a:cxnLst/>
          <a:rect l="0" t="0" r="0" b="0"/>
          <a:pathLst>
            <a:path>
              <a:moveTo>
                <a:pt x="2223512" y="473288"/>
              </a:moveTo>
              <a:arcTo wR="1246033" hR="1246033" stAng="19300315" swAng="2322314"/>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 modelId="{5F08FA0C-5BDD-4D46-BF0C-DABEF779543F}">
      <dsp:nvSpPr>
        <dsp:cNvPr id="0" name=""/>
        <dsp:cNvSpPr/>
      </dsp:nvSpPr>
      <dsp:spPr>
        <a:xfrm>
          <a:off x="2026325" y="1899527"/>
          <a:ext cx="2013030" cy="716745"/>
        </a:xfrm>
        <a:prstGeom prst="roundRect">
          <a:avLst/>
        </a:prstGeom>
        <a:solidFill>
          <a:srgbClr val="29C7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Renegotiation</a:t>
          </a:r>
        </a:p>
      </dsp:txBody>
      <dsp:txXfrm>
        <a:off x="2061314" y="1934516"/>
        <a:ext cx="1943052" cy="646767"/>
      </dsp:txXfrm>
    </dsp:sp>
    <dsp:sp modelId="{BB2E165E-9DB6-437D-BB0E-39B458923BF3}">
      <dsp:nvSpPr>
        <dsp:cNvPr id="0" name=""/>
        <dsp:cNvSpPr/>
      </dsp:nvSpPr>
      <dsp:spPr>
        <a:xfrm>
          <a:off x="764520" y="346943"/>
          <a:ext cx="2492067" cy="2492067"/>
        </a:xfrm>
        <a:custGeom>
          <a:avLst/>
          <a:gdLst/>
          <a:ahLst/>
          <a:cxnLst/>
          <a:rect l="0" t="0" r="0" b="0"/>
          <a:pathLst>
            <a:path>
              <a:moveTo>
                <a:pt x="1704193" y="2404778"/>
              </a:moveTo>
              <a:arcTo wR="1246033" hR="1246033" stAng="4105590" swAng="2640264"/>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 modelId="{EEB27834-A2DC-47E9-A179-8EC03C7EFD13}">
      <dsp:nvSpPr>
        <dsp:cNvPr id="0" name=""/>
        <dsp:cNvSpPr/>
      </dsp:nvSpPr>
      <dsp:spPr>
        <a:xfrm>
          <a:off x="-98537" y="1926607"/>
          <a:ext cx="2112757" cy="678911"/>
        </a:xfrm>
        <a:prstGeom prst="roundRect">
          <a:avLst/>
        </a:prstGeom>
        <a:solidFill>
          <a:srgbClr val="174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Implementation</a:t>
          </a:r>
        </a:p>
      </dsp:txBody>
      <dsp:txXfrm>
        <a:off x="-65395" y="1959749"/>
        <a:ext cx="2046473" cy="612627"/>
      </dsp:txXfrm>
    </dsp:sp>
    <dsp:sp modelId="{1851A999-92B1-470F-83E0-FC1272BB9B73}">
      <dsp:nvSpPr>
        <dsp:cNvPr id="0" name=""/>
        <dsp:cNvSpPr/>
      </dsp:nvSpPr>
      <dsp:spPr>
        <a:xfrm>
          <a:off x="763688" y="339313"/>
          <a:ext cx="2492067" cy="2492067"/>
        </a:xfrm>
        <a:custGeom>
          <a:avLst/>
          <a:gdLst/>
          <a:ahLst/>
          <a:cxnLst/>
          <a:rect l="0" t="0" r="0" b="0"/>
          <a:pathLst>
            <a:path>
              <a:moveTo>
                <a:pt x="2999" y="1332442"/>
              </a:moveTo>
              <a:arcTo wR="1246033" hR="1246033" stAng="10561410" swAng="2330017"/>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cs typeface="+mn-cs"/>
                <a:sym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sym typeface="Arial" charset="0"/>
              </a:defRPr>
            </a:lvl1pPr>
          </a:lstStyle>
          <a:p>
            <a:pPr>
              <a:defRPr/>
            </a:pPr>
            <a:fld id="{E4132345-A16E-4614-B37A-F01FF353AAF3}" type="datetimeFigureOut">
              <a:rPr lang="en-US"/>
              <a:pPr>
                <a:defRPr/>
              </a:pPr>
              <a:t>5/28/2016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cs typeface="+mn-cs"/>
                <a:sym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cs typeface="+mn-cs"/>
                <a:sym typeface="Arial" charset="0"/>
              </a:defRPr>
            </a:lvl1pPr>
          </a:lstStyle>
          <a:p>
            <a:pPr>
              <a:defRPr/>
            </a:pPr>
            <a:fld id="{154426B6-A932-42BE-B7F5-4EE743F6544B}" type="slidenum">
              <a:rPr lang="en-US"/>
              <a:pPr>
                <a:defRPr/>
              </a:pPr>
              <a:t>‹#›</a:t>
            </a:fld>
            <a:endParaRPr lang="en-US"/>
          </a:p>
        </p:txBody>
      </p:sp>
    </p:spTree>
    <p:extLst>
      <p:ext uri="{BB962C8B-B14F-4D97-AF65-F5344CB8AC3E}">
        <p14:creationId xmlns:p14="http://schemas.microsoft.com/office/powerpoint/2010/main" val="339904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34" charset="-128"/>
                <a:cs typeface="+mn-cs"/>
                <a:sym typeface="Arial" charset="0"/>
              </a:defRPr>
            </a:lvl1pPr>
          </a:lstStyle>
          <a:p>
            <a:pPr>
              <a:defRPr/>
            </a:pPr>
            <a:fld id="{F8B70F15-398F-478C-A3BA-55A44357B535}" type="slidenum">
              <a:rPr lang="en-US"/>
              <a:pPr>
                <a:defRPr/>
              </a:pPr>
              <a:t>‹#›</a:t>
            </a:fld>
            <a:endParaRPr lang="en-US"/>
          </a:p>
        </p:txBody>
      </p:sp>
    </p:spTree>
    <p:extLst>
      <p:ext uri="{BB962C8B-B14F-4D97-AF65-F5344CB8AC3E}">
        <p14:creationId xmlns:p14="http://schemas.microsoft.com/office/powerpoint/2010/main" val="9630106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800" kern="1200">
        <a:solidFill>
          <a:schemeClr val="tx1"/>
        </a:solidFill>
        <a:latin typeface="Arial" charset="0"/>
        <a:ea typeface="ＭＳ Ｐゴシック" pitchFamily="-109" charset="-128"/>
        <a:cs typeface="ＭＳ Ｐゴシック" pitchFamily="-109" charset="-128"/>
      </a:defRPr>
    </a:lvl1pPr>
    <a:lvl2pPr marL="286984"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2pPr>
    <a:lvl3pPr marL="573969"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3pPr>
    <a:lvl4pPr marL="860953"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4pPr>
    <a:lvl5pPr marL="1147938"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5pPr>
    <a:lvl6pPr marL="1434922" algn="l" defTabSz="286984" rtl="0" eaLnBrk="1" latinLnBrk="0" hangingPunct="1">
      <a:defRPr sz="800" kern="1200">
        <a:solidFill>
          <a:schemeClr val="tx1"/>
        </a:solidFill>
        <a:latin typeface="+mn-lt"/>
        <a:ea typeface="+mn-ea"/>
        <a:cs typeface="+mn-cs"/>
      </a:defRPr>
    </a:lvl6pPr>
    <a:lvl7pPr marL="1721907" algn="l" defTabSz="286984" rtl="0" eaLnBrk="1" latinLnBrk="0" hangingPunct="1">
      <a:defRPr sz="800" kern="1200">
        <a:solidFill>
          <a:schemeClr val="tx1"/>
        </a:solidFill>
        <a:latin typeface="+mn-lt"/>
        <a:ea typeface="+mn-ea"/>
        <a:cs typeface="+mn-cs"/>
      </a:defRPr>
    </a:lvl7pPr>
    <a:lvl8pPr marL="2008891" algn="l" defTabSz="286984" rtl="0" eaLnBrk="1" latinLnBrk="0" hangingPunct="1">
      <a:defRPr sz="800" kern="1200">
        <a:solidFill>
          <a:schemeClr val="tx1"/>
        </a:solidFill>
        <a:latin typeface="+mn-lt"/>
        <a:ea typeface="+mn-ea"/>
        <a:cs typeface="+mn-cs"/>
      </a:defRPr>
    </a:lvl8pPr>
    <a:lvl9pPr marL="2295876" algn="l" defTabSz="28698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sz="800" kern="1200" dirty="0" smtClean="0">
                <a:solidFill>
                  <a:schemeClr val="tx1"/>
                </a:solidFill>
                <a:effectLst/>
                <a:latin typeface="Arial" charset="0"/>
                <a:ea typeface="ＭＳ Ｐゴシック" pitchFamily="-109" charset="-128"/>
                <a:cs typeface="ＭＳ Ｐゴシック" pitchFamily="-109" charset="-128"/>
              </a:rPr>
              <a:t>Session title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Reminder of steps in application of the CA model, show that this session is about the implementation component of the 4</a:t>
            </a:r>
            <a:r>
              <a:rPr lang="en-CA" sz="800" kern="1200" baseline="30000" dirty="0" smtClean="0">
                <a:solidFill>
                  <a:schemeClr val="tx1"/>
                </a:solidFill>
                <a:effectLst/>
                <a:latin typeface="Arial" charset="0"/>
                <a:ea typeface="ＭＳ Ｐゴシック" pitchFamily="-109" charset="-128"/>
                <a:cs typeface="ＭＳ Ｐゴシック" pitchFamily="-109" charset="-128"/>
              </a:rPr>
              <a:t>th</a:t>
            </a:r>
            <a:r>
              <a:rPr lang="en-CA" sz="800" kern="1200" dirty="0" smtClean="0">
                <a:solidFill>
                  <a:schemeClr val="tx1"/>
                </a:solidFill>
                <a:effectLst/>
                <a:latin typeface="Arial" charset="0"/>
                <a:ea typeface="ＭＳ Ｐゴシック" pitchFamily="-109" charset="-128"/>
                <a:cs typeface="ＭＳ Ｐゴシック" pitchFamily="-109" charset="-128"/>
              </a:rPr>
              <a:t> step.</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8B70F15-398F-478C-A3BA-55A44357B53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This session is relatively short, as most people are familiar with what implementation looks like in the field, and implementation of CAs are so different for each site depending on conservation objectives and the specific elements that emerged from negotiations. Stakeholder engagement is ongoing, paying attention to RBA including FPIC and gender – RBA is not a step, but a set of principles that apply to every part of the relationship with communities and project process. Many CAs involve capacity building, for activities such as community patrolling and monitoring, and for broader resource management and governance. The implementer usually provides technical support, especially during early periods before capacity building has progressed, for specific activities like patrolling and also facilitates governance processes. The key implementer responsibility is to ensure delivery of benefits, as this will be their main commitment in the CA itself.</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The relationship with the community is crucial, so to maintain their respect and confidence the implementer must perform reliably and professionally – this requires careful planning and continuous communication. Planning relates to meetings and ongoing engagement, to technical execution of activities, to delivery of benefits, to monitoring and reporting … every aspect of the project.</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4</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No matter how well you plan, reality will present surprises. Therefore while it is essential to have thorough plans in place, you have to be ready to adapt to change and adjust plans – to new threats, to economic changes that affect livelihoods, to changes in leadership in the community, to interruptions in funding, to … any of a million things that can change (not always, but unfortunately often, in negative ways). When plans change, it is critical to communicate with the community to explain and agree on changes.</a:t>
            </a:r>
            <a:endParaRPr lang="en-US" sz="800" kern="1200" dirty="0" smtClean="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5</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kern="1200" dirty="0" smtClean="0">
                <a:solidFill>
                  <a:schemeClr val="tx1"/>
                </a:solidFill>
                <a:effectLst/>
                <a:latin typeface="Arial" charset="0"/>
                <a:ea typeface="ＭＳ Ｐゴシック" pitchFamily="-109" charset="-128"/>
                <a:cs typeface="ＭＳ Ｐゴシック" pitchFamily="-109" charset="-128"/>
              </a:rPr>
              <a:t>This slide has some bad practices that must be avoided if you want an effective CA. Perhaps a big picture observation is that we have to avoid some of the characteristics sometimes associated with NGO culture! While action is more motivating for implementers than monitoring, incentive-based approaches cannot work without reliable monitoring. Implementers working in the field may prioritize maintaining good relationships over discipline in adhering to CA terms, but penalties have to be applied or the incentives will be weakened. Often people working hard in NGOs have many demands and pressures and are handling several different initiatives, but the CA is a negotiated deal and you cannot let things slip due to the distraction of other projects and activities; a community will not respect the implementer or the CA if they feel they are not taken seriously.</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6</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CA" sz="800" kern="1200" dirty="0" smtClean="0">
                <a:solidFill>
                  <a:schemeClr val="tx1"/>
                </a:solidFill>
                <a:effectLst/>
                <a:latin typeface="Arial" charset="0"/>
                <a:ea typeface="ＭＳ Ｐゴシック" pitchFamily="-109" charset="-128"/>
                <a:cs typeface="ＭＳ Ｐゴシック" pitchFamily="-109" charset="-128"/>
              </a:rPr>
              <a:t>The items in this slide add up to two overarching themes – the implementer must be professional, even business-like, in living up to the terms of the deal in the CA, and they must treat the community, as a whole but also as individuals, with respect and consideration.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7</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smtClean="0">
                <a:solidFill>
                  <a:schemeClr val="tx1"/>
                </a:solidFill>
                <a:effectLst/>
                <a:latin typeface="Arial" charset="0"/>
                <a:ea typeface="ＭＳ Ｐゴシック" pitchFamily="-109" charset="-128"/>
                <a:cs typeface="ＭＳ Ｐゴシック" pitchFamily="-109" charset="-128"/>
              </a:rPr>
              <a:t>Closing slide, opens Q&amp;A session.</a:t>
            </a:r>
            <a:endParaRPr lang="en-US" sz="800" kern="120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8</a:t>
            </a:fld>
            <a:endParaRPr lang="en-US"/>
          </a:p>
        </p:txBody>
      </p:sp>
    </p:spTree>
    <p:extLst>
      <p:ext uri="{BB962C8B-B14F-4D97-AF65-F5344CB8AC3E}">
        <p14:creationId xmlns:p14="http://schemas.microsoft.com/office/powerpoint/2010/main" val="390820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Divider / Title Slide (orange) – 2 photos required">
    <p:spTree>
      <p:nvGrpSpPr>
        <p:cNvPr id="1" name=""/>
        <p:cNvGrpSpPr/>
        <p:nvPr/>
      </p:nvGrpSpPr>
      <p:grpSpPr>
        <a:xfrm>
          <a:off x="0" y="0"/>
          <a:ext cx="0" cy="0"/>
          <a:chOff x="0" y="0"/>
          <a:chExt cx="0" cy="0"/>
        </a:xfrm>
      </p:grpSpPr>
      <p:sp>
        <p:nvSpPr>
          <p:cNvPr id="6" name="Content Placeholder 2"/>
          <p:cNvSpPr>
            <a:spLocks noGrp="1"/>
          </p:cNvSpPr>
          <p:nvPr>
            <p:ph idx="1"/>
          </p:nvPr>
        </p:nvSpPr>
        <p:spPr>
          <a:xfrm>
            <a:off x="122872"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3"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
        <p:nvSpPr>
          <p:cNvPr id="4" name="Content Placeholder 2"/>
          <p:cNvSpPr>
            <a:spLocks noGrp="1"/>
          </p:cNvSpPr>
          <p:nvPr>
            <p:ph idx="10"/>
          </p:nvPr>
        </p:nvSpPr>
        <p:spPr>
          <a:xfrm>
            <a:off x="2803922" y="86797"/>
            <a:ext cx="3542586"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7"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buNone/>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9" name="Content Placeholder 2"/>
          <p:cNvSpPr>
            <a:spLocks noGrp="1"/>
          </p:cNvSpPr>
          <p:nvPr>
            <p:ph idx="1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Graphic (orange) ">
    <p:spTree>
      <p:nvGrpSpPr>
        <p:cNvPr id="1" name=""/>
        <p:cNvGrpSpPr/>
        <p:nvPr/>
      </p:nvGrpSpPr>
      <p:grpSpPr>
        <a:xfrm>
          <a:off x="0" y="0"/>
          <a:ext cx="0" cy="0"/>
          <a:chOff x="0" y="0"/>
          <a:chExt cx="0" cy="0"/>
        </a:xfrm>
      </p:grpSpPr>
      <p:sp>
        <p:nvSpPr>
          <p:cNvPr id="6"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Graphic (green)">
    <p:spTree>
      <p:nvGrpSpPr>
        <p:cNvPr id="1" name=""/>
        <p:cNvGrpSpPr/>
        <p:nvPr/>
      </p:nvGrpSpPr>
      <p:grpSpPr>
        <a:xfrm>
          <a:off x="0" y="0"/>
          <a:ext cx="0" cy="0"/>
          <a:chOff x="0" y="0"/>
          <a:chExt cx="0" cy="0"/>
        </a:xfrm>
      </p:grpSpPr>
      <p:sp>
        <p:nvSpPr>
          <p:cNvPr id="4"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5"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3">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2" y="4767265"/>
            <a:ext cx="2133600" cy="273844"/>
          </a:xfrm>
          <a:prstGeom prst="rect">
            <a:avLst/>
          </a:prstGeom>
        </p:spPr>
        <p:txBody>
          <a:bodyPr lIns="81630" tIns="40815" rIns="81630" bIns="40815"/>
          <a:lstStyle/>
          <a:p>
            <a:fld id="{AF9E8746-DE4D-4614-A862-FAF46E183886}" type="datetimeFigureOut">
              <a:rPr lang="de-DE" smtClean="0"/>
              <a:pPr/>
              <a:t>28.05.2016</a:t>
            </a:fld>
            <a:endParaRPr lang="de-DE"/>
          </a:p>
        </p:txBody>
      </p:sp>
      <p:sp>
        <p:nvSpPr>
          <p:cNvPr id="3" name="2 Marcador de pie de página"/>
          <p:cNvSpPr>
            <a:spLocks noGrp="1"/>
          </p:cNvSpPr>
          <p:nvPr>
            <p:ph type="ftr" sz="quarter" idx="11"/>
          </p:nvPr>
        </p:nvSpPr>
        <p:spPr>
          <a:xfrm>
            <a:off x="3124204" y="4767265"/>
            <a:ext cx="2895600" cy="273844"/>
          </a:xfrm>
          <a:prstGeom prst="rect">
            <a:avLst/>
          </a:prstGeom>
        </p:spPr>
        <p:txBody>
          <a:bodyPr lIns="81630" tIns="40815" rIns="81630" bIns="40815"/>
          <a:lstStyle/>
          <a:p>
            <a:endParaRPr lang="de-DE"/>
          </a:p>
        </p:txBody>
      </p:sp>
      <p:sp>
        <p:nvSpPr>
          <p:cNvPr id="4" name="3 Marcador de número de diapositiva"/>
          <p:cNvSpPr>
            <a:spLocks noGrp="1"/>
          </p:cNvSpPr>
          <p:nvPr>
            <p:ph type="sldNum" sz="quarter" idx="12"/>
          </p:nvPr>
        </p:nvSpPr>
        <p:spPr>
          <a:xfrm>
            <a:off x="6553200" y="4767265"/>
            <a:ext cx="2133600" cy="273844"/>
          </a:xfrm>
          <a:prstGeom prst="rect">
            <a:avLst/>
          </a:prstGeom>
        </p:spPr>
        <p:txBody>
          <a:bodyPr lIns="81630" tIns="40815" rIns="81630" bIns="40815"/>
          <a:lstStyle/>
          <a:p>
            <a:fld id="{E0A7A54A-A580-452F-8E66-2D62604655CF}" type="slidenum">
              <a:rPr lang="de-DE" smtClean="0"/>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4">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1">
                    <a:lumMod val="75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tx1"/>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49" indent="0" algn="ctr">
              <a:buNone/>
              <a:defRPr>
                <a:solidFill>
                  <a:schemeClr val="tx1">
                    <a:tint val="75000"/>
                  </a:schemeClr>
                </a:solidFill>
              </a:defRPr>
            </a:lvl2pPr>
            <a:lvl3pPr marL="816299" indent="0" algn="ctr">
              <a:buNone/>
              <a:defRPr>
                <a:solidFill>
                  <a:schemeClr val="tx1">
                    <a:tint val="75000"/>
                  </a:schemeClr>
                </a:solidFill>
              </a:defRPr>
            </a:lvl3pPr>
            <a:lvl4pPr marL="1224448" indent="0" algn="ctr">
              <a:buNone/>
              <a:defRPr>
                <a:solidFill>
                  <a:schemeClr val="tx1">
                    <a:tint val="75000"/>
                  </a:schemeClr>
                </a:solidFill>
              </a:defRPr>
            </a:lvl4pPr>
            <a:lvl5pPr marL="1632597" indent="0" algn="ctr">
              <a:buNone/>
              <a:defRPr>
                <a:solidFill>
                  <a:schemeClr val="tx1">
                    <a:tint val="75000"/>
                  </a:schemeClr>
                </a:solidFill>
              </a:defRPr>
            </a:lvl5pPr>
            <a:lvl6pPr marL="2040746" indent="0" algn="ctr">
              <a:buNone/>
              <a:defRPr>
                <a:solidFill>
                  <a:schemeClr val="tx1">
                    <a:tint val="75000"/>
                  </a:schemeClr>
                </a:solidFill>
              </a:defRPr>
            </a:lvl6pPr>
            <a:lvl7pPr marL="2448896" indent="0" algn="ctr">
              <a:buNone/>
              <a:defRPr>
                <a:solidFill>
                  <a:schemeClr val="tx1">
                    <a:tint val="75000"/>
                  </a:schemeClr>
                </a:solidFill>
              </a:defRPr>
            </a:lvl7pPr>
            <a:lvl8pPr marL="2857045" indent="0" algn="ctr">
              <a:buNone/>
              <a:defRPr>
                <a:solidFill>
                  <a:schemeClr val="tx1">
                    <a:tint val="75000"/>
                  </a:schemeClr>
                </a:solidFill>
              </a:defRPr>
            </a:lvl8pPr>
            <a:lvl9pPr marL="32651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56137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2981246209"/>
      </p:ext>
    </p:extLst>
  </p:cSld>
  <p:clrMapOvr>
    <a:masterClrMapping/>
  </p:clrMapOvr>
  <p:transition spd="med">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800">
                <a:solidFill>
                  <a:schemeClr val="tx1">
                    <a:tint val="75000"/>
                  </a:schemeClr>
                </a:solidFill>
              </a:defRPr>
            </a:lvl1pPr>
            <a:lvl2pPr marL="408149" indent="0">
              <a:buNone/>
              <a:defRPr sz="1600">
                <a:solidFill>
                  <a:schemeClr val="tx1">
                    <a:tint val="75000"/>
                  </a:schemeClr>
                </a:solidFill>
              </a:defRPr>
            </a:lvl2pPr>
            <a:lvl3pPr marL="816299" indent="0">
              <a:buNone/>
              <a:defRPr sz="1400">
                <a:solidFill>
                  <a:schemeClr val="tx1">
                    <a:tint val="75000"/>
                  </a:schemeClr>
                </a:solidFill>
              </a:defRPr>
            </a:lvl3pPr>
            <a:lvl4pPr marL="1224448" indent="0">
              <a:buNone/>
              <a:defRPr sz="1300">
                <a:solidFill>
                  <a:schemeClr val="tx1">
                    <a:tint val="75000"/>
                  </a:schemeClr>
                </a:solidFill>
              </a:defRPr>
            </a:lvl4pPr>
            <a:lvl5pPr marL="1632597" indent="0">
              <a:buNone/>
              <a:defRPr sz="1300">
                <a:solidFill>
                  <a:schemeClr val="tx1">
                    <a:tint val="75000"/>
                  </a:schemeClr>
                </a:solidFill>
              </a:defRPr>
            </a:lvl5pPr>
            <a:lvl6pPr marL="2040746" indent="0">
              <a:buNone/>
              <a:defRPr sz="1300">
                <a:solidFill>
                  <a:schemeClr val="tx1">
                    <a:tint val="75000"/>
                  </a:schemeClr>
                </a:solidFill>
              </a:defRPr>
            </a:lvl6pPr>
            <a:lvl7pPr marL="2448896" indent="0">
              <a:buNone/>
              <a:defRPr sz="1300">
                <a:solidFill>
                  <a:schemeClr val="tx1">
                    <a:tint val="75000"/>
                  </a:schemeClr>
                </a:solidFill>
              </a:defRPr>
            </a:lvl7pPr>
            <a:lvl8pPr marL="2857045" indent="0">
              <a:buNone/>
              <a:defRPr sz="1300">
                <a:solidFill>
                  <a:schemeClr val="tx1">
                    <a:tint val="75000"/>
                  </a:schemeClr>
                </a:solidFill>
              </a:defRPr>
            </a:lvl8pPr>
            <a:lvl9pPr marL="326519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873900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603978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284B9-DA67-FA4C-8565-5AC015D4C4AD}"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80041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284B9-DA67-FA4C-8565-5AC015D4C4AD}"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422193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284B9-DA67-FA4C-8565-5AC015D4C4AD}"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2089337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33897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Divider / Title Slide (green) – 2 photos require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015" y="86797"/>
            <a:ext cx="2700338" cy="4971514"/>
          </a:xfrm>
          <a:prstGeom prst="rect">
            <a:avLst/>
          </a:prstGeom>
        </p:spPr>
        <p:txBody>
          <a:bodyPr lIns="57397" tIns="28698" rIns="57397" bIns="28698"/>
          <a:lstStyle>
            <a:lvl1pPr>
              <a:buNone/>
              <a:defRPr>
                <a:solidFill>
                  <a:schemeClr val="bg2">
                    <a:lumMod val="90000"/>
                  </a:schemeClr>
                </a:solidFill>
              </a:defRPr>
            </a:lvl1pPr>
          </a:lstStyle>
          <a:p>
            <a:pPr lvl="0"/>
            <a:r>
              <a:rPr lang="en-US" dirty="0" smtClean="0"/>
              <a:t>Click to edit Master text styles</a:t>
            </a:r>
          </a:p>
        </p:txBody>
      </p:sp>
      <p:sp>
        <p:nvSpPr>
          <p:cNvPr id="5" name="Content Placeholder 2"/>
          <p:cNvSpPr>
            <a:spLocks noGrp="1"/>
          </p:cNvSpPr>
          <p:nvPr>
            <p:ph idx="10"/>
          </p:nvPr>
        </p:nvSpPr>
        <p:spPr>
          <a:xfrm>
            <a:off x="2806065" y="86797"/>
            <a:ext cx="3542586" cy="4971514"/>
          </a:xfrm>
          <a:prstGeom prst="rect">
            <a:avLst/>
          </a:prstGeom>
        </p:spPr>
        <p:txBody>
          <a:bodyPr lIns="57397" tIns="28698" rIns="57397" bIns="28698"/>
          <a:lstStyle>
            <a:lvl1pPr>
              <a:buNone/>
              <a:defRPr>
                <a:solidFill>
                  <a:schemeClr val="bg2">
                    <a:lumMod val="90000"/>
                  </a:schemeClr>
                </a:solidFill>
              </a:defRPr>
            </a:lvl1pPr>
          </a:lstStyle>
          <a:p>
            <a:pPr lvl="0"/>
            <a:r>
              <a:rPr lang="en-US" dirty="0" smtClean="0"/>
              <a:t>Click to edit Master text styles</a:t>
            </a:r>
          </a:p>
        </p:txBody>
      </p:sp>
      <p:sp>
        <p:nvSpPr>
          <p:cNvPr id="6"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49" indent="0">
              <a:buNone/>
              <a:defRPr sz="2500"/>
            </a:lvl2pPr>
            <a:lvl3pPr marL="816299" indent="0">
              <a:buNone/>
              <a:defRPr sz="2100"/>
            </a:lvl3pPr>
            <a:lvl4pPr marL="1224448" indent="0">
              <a:buNone/>
              <a:defRPr sz="1800"/>
            </a:lvl4pPr>
            <a:lvl5pPr marL="1632597" indent="0">
              <a:buNone/>
              <a:defRPr sz="1800"/>
            </a:lvl5pPr>
            <a:lvl6pPr marL="2040746" indent="0">
              <a:buNone/>
              <a:defRPr sz="1800"/>
            </a:lvl6pPr>
            <a:lvl7pPr marL="2448896" indent="0">
              <a:buNone/>
              <a:defRPr sz="1800"/>
            </a:lvl7pPr>
            <a:lvl8pPr marL="2857045" indent="0">
              <a:buNone/>
              <a:defRPr sz="1800"/>
            </a:lvl8pPr>
            <a:lvl9pPr marL="3265194" indent="0">
              <a:buNone/>
              <a:defRPr sz="18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7447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1123135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831884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3">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1"/>
            <a:ext cx="9144000" cy="1938866"/>
          </a:xfrm>
          <a:prstGeom prst="rect">
            <a:avLst/>
          </a:prstGeom>
          <a:solidFill>
            <a:srgbClr val="174685"/>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661022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1" name="Shape 11"/>
          <p:cNvSpPr txBox="1">
            <a:spLocks noGrp="1"/>
          </p:cNvSpPr>
          <p:nvPr>
            <p:ph type="ctrTitle"/>
          </p:nvPr>
        </p:nvSpPr>
        <p:spPr>
          <a:xfrm>
            <a:off x="685800" y="1242745"/>
            <a:ext cx="5412300"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Helvetica Neue"/>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dirty="0"/>
          </a:p>
        </p:txBody>
      </p:sp>
    </p:spTree>
    <p:extLst>
      <p:ext uri="{BB962C8B-B14F-4D97-AF65-F5344CB8AC3E}">
        <p14:creationId xmlns:p14="http://schemas.microsoft.com/office/powerpoint/2010/main" val="215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Divider / Title Slide (blue) – 2 photos require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5" name="Content Placeholder 2"/>
          <p:cNvSpPr>
            <a:spLocks noGrp="1"/>
          </p:cNvSpPr>
          <p:nvPr>
            <p:ph idx="10"/>
          </p:nvPr>
        </p:nvSpPr>
        <p:spPr>
          <a:xfrm>
            <a:off x="2806065" y="86797"/>
            <a:ext cx="3542586"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6"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5"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6" name="Content Placeholder 2"/>
          <p:cNvSpPr>
            <a:spLocks noGrp="1"/>
          </p:cNvSpPr>
          <p:nvPr>
            <p:ph idx="11"/>
          </p:nvPr>
        </p:nvSpPr>
        <p:spPr>
          <a:xfrm>
            <a:off x="125015" y="86797"/>
            <a:ext cx="2700338" cy="4971514"/>
          </a:xfrm>
          <a:prstGeom prst="rect">
            <a:avLst/>
          </a:prstGeom>
        </p:spPr>
        <p:txBody>
          <a:bodyPr lIns="57397" tIns="28698" rIns="57397" bIns="28698"/>
          <a:lstStyle>
            <a:lvl1pPr marL="215238" marR="0" indent="-215238"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9"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11" name="Content Placeholder 2"/>
          <p:cNvSpPr>
            <a:spLocks noGrp="1"/>
          </p:cNvSpPr>
          <p:nvPr>
            <p:ph idx="1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15.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5"/>
          <p:cNvSpPr>
            <a:spLocks/>
          </p:cNvSpPr>
          <p:nvPr/>
        </p:nvSpPr>
        <p:spPr bwMode="auto">
          <a:xfrm>
            <a:off x="6875860" y="80367"/>
            <a:ext cx="2148706"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3"/>
          <p:cNvSpPr>
            <a:spLocks/>
          </p:cNvSpPr>
          <p:nvPr/>
        </p:nvSpPr>
        <p:spPr bwMode="auto">
          <a:xfrm>
            <a:off x="6554391" y="86228"/>
            <a:ext cx="263426" cy="4971882"/>
          </a:xfrm>
          <a:prstGeom prst="rect">
            <a:avLst/>
          </a:prstGeom>
          <a:solidFill>
            <a:srgbClr val="275912"/>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9" name="Rectangle 5"/>
          <p:cNvSpPr>
            <a:spLocks/>
          </p:cNvSpPr>
          <p:nvPr/>
        </p:nvSpPr>
        <p:spPr bwMode="auto">
          <a:xfrm>
            <a:off x="6393656"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9" name="Rectangle 16"/>
          <p:cNvSpPr>
            <a:spLocks/>
          </p:cNvSpPr>
          <p:nvPr/>
        </p:nvSpPr>
        <p:spPr bwMode="auto">
          <a:xfrm>
            <a:off x="2803922" y="80367"/>
            <a:ext cx="3543970"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20" name="Rectangle 10"/>
          <p:cNvSpPr>
            <a:spLocks/>
          </p:cNvSpPr>
          <p:nvPr/>
        </p:nvSpPr>
        <p:spPr bwMode="auto">
          <a:xfrm>
            <a:off x="125016" y="80367"/>
            <a:ext cx="2693417"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pic>
        <p:nvPicPr>
          <p:cNvPr id="1031" name="Picture 11"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94" r:id="rId2"/>
  </p:sldLayoutIdLst>
  <p:transition>
    <p:fade/>
  </p:transition>
  <p:txStyles>
    <p:titleStyle>
      <a:lvl1pPr algn="ctr" rtl="0" eaLnBrk="0" fontAlgn="base" hangingPunct="0">
        <a:spcBef>
          <a:spcPct val="0"/>
        </a:spcBef>
        <a:spcAft>
          <a:spcPct val="0"/>
        </a:spcAft>
        <a:defRPr sz="28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5pPr>
      <a:lvl6pPr marL="286984" algn="ctr" rtl="0" fontAlgn="base">
        <a:spcBef>
          <a:spcPct val="0"/>
        </a:spcBef>
        <a:spcAft>
          <a:spcPct val="0"/>
        </a:spcAft>
        <a:defRPr sz="2800">
          <a:solidFill>
            <a:schemeClr val="tx1"/>
          </a:solidFill>
          <a:latin typeface="Calibri" pitchFamily="34" charset="0"/>
        </a:defRPr>
      </a:lvl6pPr>
      <a:lvl7pPr marL="573969" algn="ctr" rtl="0" fontAlgn="base">
        <a:spcBef>
          <a:spcPct val="0"/>
        </a:spcBef>
        <a:spcAft>
          <a:spcPct val="0"/>
        </a:spcAft>
        <a:defRPr sz="2800">
          <a:solidFill>
            <a:schemeClr val="tx1"/>
          </a:solidFill>
          <a:latin typeface="Calibri" pitchFamily="34" charset="0"/>
        </a:defRPr>
      </a:lvl7pPr>
      <a:lvl8pPr marL="860953" algn="ctr" rtl="0" fontAlgn="base">
        <a:spcBef>
          <a:spcPct val="0"/>
        </a:spcBef>
        <a:spcAft>
          <a:spcPct val="0"/>
        </a:spcAft>
        <a:defRPr sz="2800">
          <a:solidFill>
            <a:schemeClr val="tx1"/>
          </a:solidFill>
          <a:latin typeface="Calibri" pitchFamily="34" charset="0"/>
        </a:defRPr>
      </a:lvl8pPr>
      <a:lvl9pPr marL="1147938" algn="ctr" rtl="0" fontAlgn="base">
        <a:spcBef>
          <a:spcPct val="0"/>
        </a:spcBef>
        <a:spcAft>
          <a:spcPct val="0"/>
        </a:spcAft>
        <a:defRPr sz="2800">
          <a:solidFill>
            <a:schemeClr val="tx1"/>
          </a:solidFill>
          <a:latin typeface="Calibri" pitchFamily="34" charset="0"/>
        </a:defRPr>
      </a:lvl9pPr>
    </p:titleStyle>
    <p:bodyStyle>
      <a:lvl1pPr marL="215238" indent="-215238"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pitchFamily="-111" charset="-128"/>
        </a:defRPr>
      </a:lvl1pPr>
      <a:lvl2pPr marL="466350" indent="-179365"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ＭＳ Ｐゴシック"/>
        </a:defRPr>
      </a:lvl2pPr>
      <a:lvl3pPr marL="717461" indent="-143492"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ＭＳ Ｐゴシック"/>
        </a:defRPr>
      </a:lvl3pPr>
      <a:lvl4pPr marL="1004446"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4pPr>
      <a:lvl5pPr marL="1291430"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5"/>
          <p:cNvSpPr>
            <a:spLocks/>
          </p:cNvSpPr>
          <p:nvPr/>
        </p:nvSpPr>
        <p:spPr bwMode="auto">
          <a:xfrm>
            <a:off x="0" y="0"/>
            <a:ext cx="9144000" cy="5143500"/>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9" r:id="rId1"/>
    <p:sldLayoutId id="2147483906" r:id="rId2"/>
    <p:sldLayoutId id="2147483908" r:id="rId3"/>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0" y="0"/>
            <a:ext cx="9144000" cy="5143500"/>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0"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p:cNvSpPr>
          <p:nvPr/>
        </p:nvSpPr>
        <p:spPr bwMode="auto">
          <a:xfrm>
            <a:off x="0" y="0"/>
            <a:ext cx="9144000" cy="5143500"/>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1" r:id="rId1"/>
    <p:sldLayoutId id="2147483899" r:id="rId2"/>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p:cNvSpPr>
          <p:nvPr/>
        </p:nvSpPr>
        <p:spPr bwMode="auto">
          <a:xfrm>
            <a:off x="0" y="0"/>
            <a:ext cx="9144000" cy="5143500"/>
          </a:xfrm>
          <a:prstGeom prst="rect">
            <a:avLst/>
          </a:prstGeom>
          <a:solidFill>
            <a:schemeClr val="tx1"/>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2"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3"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81630" tIns="40815" rIns="81630" bIns="408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81630" tIns="40815" rIns="81630" bIns="40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0" tIns="40815" rIns="81630" bIns="40815" rtlCol="0" anchor="ctr"/>
          <a:lstStyle>
            <a:lvl1pPr algn="l">
              <a:defRPr sz="1100">
                <a:solidFill>
                  <a:schemeClr val="tx1">
                    <a:tint val="75000"/>
                  </a:schemeClr>
                </a:solidFill>
              </a:defRPr>
            </a:lvl1pPr>
          </a:lstStyle>
          <a:p>
            <a:fld id="{CB5284B9-DA67-FA4C-8565-5AC015D4C4AD}" type="datetimeFigureOut">
              <a:rPr lang="en-US" smtClean="0"/>
              <a:t>5/28/2016</a:t>
            </a:fld>
            <a:endParaRPr lang="en-US"/>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81630" tIns="40815" rIns="81630" bIns="40815"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0" tIns="40815" rIns="81630" bIns="40815" rtlCol="0" anchor="ctr"/>
          <a:lstStyle>
            <a:lvl1pPr algn="r">
              <a:defRPr sz="1100">
                <a:solidFill>
                  <a:schemeClr val="tx1">
                    <a:tint val="75000"/>
                  </a:schemeClr>
                </a:solidFill>
              </a:defRPr>
            </a:lvl1pPr>
          </a:lstStyle>
          <a:p>
            <a:fld id="{831ABAB8-8D78-A047-AE41-2E7368B5192D}" type="slidenum">
              <a:rPr lang="en-US" smtClean="0"/>
              <a:t>‹#›</a:t>
            </a:fld>
            <a:endParaRPr lang="en-US"/>
          </a:p>
        </p:txBody>
      </p:sp>
    </p:spTree>
    <p:extLst>
      <p:ext uri="{BB962C8B-B14F-4D97-AF65-F5344CB8AC3E}">
        <p14:creationId xmlns:p14="http://schemas.microsoft.com/office/powerpoint/2010/main" val="3340835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ransition>
    <p:fade/>
  </p:transition>
  <p:timing>
    <p:tnLst>
      <p:par>
        <p:cTn id="1" dur="indefinite" restart="never" nodeType="tmRoot"/>
      </p:par>
    </p:tnLst>
  </p:timing>
  <p:txStyles>
    <p:titleStyle>
      <a:lvl1pPr algn="ctr" defTabSz="408149" rtl="0" eaLnBrk="1" latinLnBrk="0" hangingPunct="1">
        <a:spcBef>
          <a:spcPct val="0"/>
        </a:spcBef>
        <a:buNone/>
        <a:defRPr sz="4000" kern="1200">
          <a:solidFill>
            <a:schemeClr val="tx1"/>
          </a:solidFill>
          <a:latin typeface="+mj-lt"/>
          <a:ea typeface="+mj-ea"/>
          <a:cs typeface="+mj-cs"/>
        </a:defRPr>
      </a:lvl1pPr>
    </p:titleStyle>
    <p:bodyStyle>
      <a:lvl1pPr marL="306112" indent="-306112" algn="l" defTabSz="408149" rtl="0" eaLnBrk="1" latinLnBrk="0" hangingPunct="1">
        <a:spcBef>
          <a:spcPct val="20000"/>
        </a:spcBef>
        <a:buFont typeface="Arial"/>
        <a:buChar char="•"/>
        <a:defRPr sz="2900" kern="1200">
          <a:solidFill>
            <a:schemeClr val="tx1"/>
          </a:solidFill>
          <a:latin typeface="+mn-lt"/>
          <a:ea typeface="+mn-ea"/>
          <a:cs typeface="+mn-cs"/>
        </a:defRPr>
      </a:lvl1pPr>
      <a:lvl2pPr marL="663242" indent="-255094" algn="l" defTabSz="408149" rtl="0" eaLnBrk="1" latinLnBrk="0" hangingPunct="1">
        <a:spcBef>
          <a:spcPct val="20000"/>
        </a:spcBef>
        <a:buFont typeface="Arial"/>
        <a:buChar char="–"/>
        <a:defRPr sz="2500" kern="1200">
          <a:solidFill>
            <a:schemeClr val="tx1"/>
          </a:solidFill>
          <a:latin typeface="+mn-lt"/>
          <a:ea typeface="+mn-ea"/>
          <a:cs typeface="+mn-cs"/>
        </a:defRPr>
      </a:lvl2pPr>
      <a:lvl3pPr marL="1020373" indent="-204075" algn="l" defTabSz="408149" rtl="0" eaLnBrk="1" latinLnBrk="0" hangingPunct="1">
        <a:spcBef>
          <a:spcPct val="20000"/>
        </a:spcBef>
        <a:buFont typeface="Arial"/>
        <a:buChar char="•"/>
        <a:defRPr sz="2100" kern="1200">
          <a:solidFill>
            <a:schemeClr val="tx1"/>
          </a:solidFill>
          <a:latin typeface="+mn-lt"/>
          <a:ea typeface="+mn-ea"/>
          <a:cs typeface="+mn-cs"/>
        </a:defRPr>
      </a:lvl3pPr>
      <a:lvl4pPr marL="1428522" indent="-204075" algn="l" defTabSz="408149" rtl="0" eaLnBrk="1" latinLnBrk="0" hangingPunct="1">
        <a:spcBef>
          <a:spcPct val="20000"/>
        </a:spcBef>
        <a:buFont typeface="Arial"/>
        <a:buChar char="–"/>
        <a:defRPr sz="1800" kern="1200">
          <a:solidFill>
            <a:schemeClr val="tx1"/>
          </a:solidFill>
          <a:latin typeface="+mn-lt"/>
          <a:ea typeface="+mn-ea"/>
          <a:cs typeface="+mn-cs"/>
        </a:defRPr>
      </a:lvl4pPr>
      <a:lvl5pPr marL="1836672" indent="-204075" algn="l" defTabSz="408149" rtl="0" eaLnBrk="1" latinLnBrk="0" hangingPunct="1">
        <a:spcBef>
          <a:spcPct val="20000"/>
        </a:spcBef>
        <a:buFont typeface="Arial"/>
        <a:buChar char="»"/>
        <a:defRPr sz="1800" kern="1200">
          <a:solidFill>
            <a:schemeClr val="tx1"/>
          </a:solidFill>
          <a:latin typeface="+mn-lt"/>
          <a:ea typeface="+mn-ea"/>
          <a:cs typeface="+mn-cs"/>
        </a:defRPr>
      </a:lvl5pPr>
      <a:lvl6pPr marL="2244821" indent="-204075" algn="l" defTabSz="408149" rtl="0" eaLnBrk="1" latinLnBrk="0" hangingPunct="1">
        <a:spcBef>
          <a:spcPct val="20000"/>
        </a:spcBef>
        <a:buFont typeface="Arial"/>
        <a:buChar char="•"/>
        <a:defRPr sz="1800" kern="1200">
          <a:solidFill>
            <a:schemeClr val="tx1"/>
          </a:solidFill>
          <a:latin typeface="+mn-lt"/>
          <a:ea typeface="+mn-ea"/>
          <a:cs typeface="+mn-cs"/>
        </a:defRPr>
      </a:lvl6pPr>
      <a:lvl7pPr marL="2652970" indent="-204075" algn="l" defTabSz="408149" rtl="0" eaLnBrk="1" latinLnBrk="0" hangingPunct="1">
        <a:spcBef>
          <a:spcPct val="20000"/>
        </a:spcBef>
        <a:buFont typeface="Arial"/>
        <a:buChar char="•"/>
        <a:defRPr sz="1800" kern="1200">
          <a:solidFill>
            <a:schemeClr val="tx1"/>
          </a:solidFill>
          <a:latin typeface="+mn-lt"/>
          <a:ea typeface="+mn-ea"/>
          <a:cs typeface="+mn-cs"/>
        </a:defRPr>
      </a:lvl7pPr>
      <a:lvl8pPr marL="3061120" indent="-204075" algn="l" defTabSz="408149" rtl="0" eaLnBrk="1" latinLnBrk="0" hangingPunct="1">
        <a:spcBef>
          <a:spcPct val="20000"/>
        </a:spcBef>
        <a:buFont typeface="Arial"/>
        <a:buChar char="•"/>
        <a:defRPr sz="1800" kern="1200">
          <a:solidFill>
            <a:schemeClr val="tx1"/>
          </a:solidFill>
          <a:latin typeface="+mn-lt"/>
          <a:ea typeface="+mn-ea"/>
          <a:cs typeface="+mn-cs"/>
        </a:defRPr>
      </a:lvl8pPr>
      <a:lvl9pPr marL="3469269" indent="-204075" algn="l" defTabSz="40814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49" rtl="0" eaLnBrk="1" latinLnBrk="0" hangingPunct="1">
        <a:defRPr sz="1600" kern="1200">
          <a:solidFill>
            <a:schemeClr val="tx1"/>
          </a:solidFill>
          <a:latin typeface="+mn-lt"/>
          <a:ea typeface="+mn-ea"/>
          <a:cs typeface="+mn-cs"/>
        </a:defRPr>
      </a:lvl1pPr>
      <a:lvl2pPr marL="408149" algn="l" defTabSz="408149" rtl="0" eaLnBrk="1" latinLnBrk="0" hangingPunct="1">
        <a:defRPr sz="1600" kern="1200">
          <a:solidFill>
            <a:schemeClr val="tx1"/>
          </a:solidFill>
          <a:latin typeface="+mn-lt"/>
          <a:ea typeface="+mn-ea"/>
          <a:cs typeface="+mn-cs"/>
        </a:defRPr>
      </a:lvl2pPr>
      <a:lvl3pPr marL="816299" algn="l" defTabSz="408149" rtl="0" eaLnBrk="1" latinLnBrk="0" hangingPunct="1">
        <a:defRPr sz="1600" kern="1200">
          <a:solidFill>
            <a:schemeClr val="tx1"/>
          </a:solidFill>
          <a:latin typeface="+mn-lt"/>
          <a:ea typeface="+mn-ea"/>
          <a:cs typeface="+mn-cs"/>
        </a:defRPr>
      </a:lvl3pPr>
      <a:lvl4pPr marL="1224448" algn="l" defTabSz="408149" rtl="0" eaLnBrk="1" latinLnBrk="0" hangingPunct="1">
        <a:defRPr sz="1600" kern="1200">
          <a:solidFill>
            <a:schemeClr val="tx1"/>
          </a:solidFill>
          <a:latin typeface="+mn-lt"/>
          <a:ea typeface="+mn-ea"/>
          <a:cs typeface="+mn-cs"/>
        </a:defRPr>
      </a:lvl4pPr>
      <a:lvl5pPr marL="1632597" algn="l" defTabSz="408149" rtl="0" eaLnBrk="1" latinLnBrk="0" hangingPunct="1">
        <a:defRPr sz="1600" kern="1200">
          <a:solidFill>
            <a:schemeClr val="tx1"/>
          </a:solidFill>
          <a:latin typeface="+mn-lt"/>
          <a:ea typeface="+mn-ea"/>
          <a:cs typeface="+mn-cs"/>
        </a:defRPr>
      </a:lvl5pPr>
      <a:lvl6pPr marL="2040746" algn="l" defTabSz="408149" rtl="0" eaLnBrk="1" latinLnBrk="0" hangingPunct="1">
        <a:defRPr sz="1600" kern="1200">
          <a:solidFill>
            <a:schemeClr val="tx1"/>
          </a:solidFill>
          <a:latin typeface="+mn-lt"/>
          <a:ea typeface="+mn-ea"/>
          <a:cs typeface="+mn-cs"/>
        </a:defRPr>
      </a:lvl6pPr>
      <a:lvl7pPr marL="2448896" algn="l" defTabSz="408149" rtl="0" eaLnBrk="1" latinLnBrk="0" hangingPunct="1">
        <a:defRPr sz="1600" kern="1200">
          <a:solidFill>
            <a:schemeClr val="tx1"/>
          </a:solidFill>
          <a:latin typeface="+mn-lt"/>
          <a:ea typeface="+mn-ea"/>
          <a:cs typeface="+mn-cs"/>
        </a:defRPr>
      </a:lvl7pPr>
      <a:lvl8pPr marL="2857045" algn="l" defTabSz="408149" rtl="0" eaLnBrk="1" latinLnBrk="0" hangingPunct="1">
        <a:defRPr sz="1600" kern="1200">
          <a:solidFill>
            <a:schemeClr val="tx1"/>
          </a:solidFill>
          <a:latin typeface="+mn-lt"/>
          <a:ea typeface="+mn-ea"/>
          <a:cs typeface="+mn-cs"/>
        </a:defRPr>
      </a:lvl8pPr>
      <a:lvl9pPr marL="3265194" algn="l" defTabSz="40814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6"/>
          <p:cNvSpPr>
            <a:spLocks/>
          </p:cNvSpPr>
          <p:nvPr/>
        </p:nvSpPr>
        <p:spPr bwMode="auto">
          <a:xfrm>
            <a:off x="2803922" y="80367"/>
            <a:ext cx="3543970"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7" name="Rectangle 10"/>
          <p:cNvSpPr>
            <a:spLocks/>
          </p:cNvSpPr>
          <p:nvPr/>
        </p:nvSpPr>
        <p:spPr bwMode="auto">
          <a:xfrm>
            <a:off x="125016" y="80367"/>
            <a:ext cx="2693417"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2" name="Rectangle 3"/>
          <p:cNvSpPr>
            <a:spLocks/>
          </p:cNvSpPr>
          <p:nvPr/>
        </p:nvSpPr>
        <p:spPr bwMode="auto">
          <a:xfrm>
            <a:off x="6554391" y="86228"/>
            <a:ext cx="263426" cy="4971882"/>
          </a:xfrm>
          <a:prstGeom prst="rect">
            <a:avLst/>
          </a:prstGeom>
          <a:solidFill>
            <a:schemeClr val="accent3">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3" name="Rectangle 5"/>
          <p:cNvSpPr>
            <a:spLocks/>
          </p:cNvSpPr>
          <p:nvPr/>
        </p:nvSpPr>
        <p:spPr bwMode="auto">
          <a:xfrm>
            <a:off x="6393656"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8" name="Rectangle 5"/>
          <p:cNvSpPr>
            <a:spLocks/>
          </p:cNvSpPr>
          <p:nvPr/>
        </p:nvSpPr>
        <p:spPr bwMode="auto">
          <a:xfrm>
            <a:off x="6875860" y="80367"/>
            <a:ext cx="2148706"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pic>
        <p:nvPicPr>
          <p:cNvPr id="2055" name="Picture 10"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907"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25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25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25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25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000">
          <a:solidFill>
            <a:srgbClr val="FFFFFF"/>
          </a:solidFill>
          <a:latin typeface="Arial" charset="0"/>
          <a:ea typeface="ＭＳ Ｐゴシック" pitchFamily="-109" charset="-128"/>
          <a:cs typeface="ＭＳ Ｐゴシック" pitchFamily="-109" charset="-128"/>
          <a:sym typeface="Arial" pitchFamily="34" charset="0"/>
        </a:defRPr>
      </a:lvl1pPr>
      <a:lvl2pPr marL="466350" indent="-179365"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2pPr>
      <a:lvl3pPr marL="717461"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3pPr>
      <a:lvl4pPr marL="1004446"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4pPr>
      <a:lvl5pPr marL="1291430"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5pPr>
      <a:lvl6pPr marL="286984"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6pPr>
      <a:lvl7pPr marL="573969"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7pPr>
      <a:lvl8pPr marL="860953"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8pPr>
      <a:lvl9pPr marL="1147938"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6"/>
          <p:cNvSpPr>
            <a:spLocks/>
          </p:cNvSpPr>
          <p:nvPr/>
        </p:nvSpPr>
        <p:spPr bwMode="auto">
          <a:xfrm>
            <a:off x="2803922" y="86228"/>
            <a:ext cx="3543970" cy="4971882"/>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9" name="Rectangle 10"/>
          <p:cNvSpPr>
            <a:spLocks/>
          </p:cNvSpPr>
          <p:nvPr/>
        </p:nvSpPr>
        <p:spPr bwMode="auto">
          <a:xfrm>
            <a:off x="125016" y="87065"/>
            <a:ext cx="2693417" cy="4971045"/>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3" name="Rectangle 3"/>
          <p:cNvSpPr>
            <a:spLocks/>
          </p:cNvSpPr>
          <p:nvPr/>
        </p:nvSpPr>
        <p:spPr bwMode="auto">
          <a:xfrm>
            <a:off x="6554391" y="86228"/>
            <a:ext cx="263426" cy="4971882"/>
          </a:xfrm>
          <a:prstGeom prst="rect">
            <a:avLst/>
          </a:prstGeom>
          <a:solidFill>
            <a:srgbClr val="DC7C2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4" name="Rectangle 5"/>
          <p:cNvSpPr>
            <a:spLocks/>
          </p:cNvSpPr>
          <p:nvPr/>
        </p:nvSpPr>
        <p:spPr bwMode="auto">
          <a:xfrm>
            <a:off x="6393656"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8" name="Rectangle 5"/>
          <p:cNvSpPr>
            <a:spLocks/>
          </p:cNvSpPr>
          <p:nvPr/>
        </p:nvSpPr>
        <p:spPr bwMode="auto">
          <a:xfrm>
            <a:off x="6875860" y="80367"/>
            <a:ext cx="2148706"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pic>
        <p:nvPicPr>
          <p:cNvPr id="3079" name="Picture 10"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901" r:id="rId2"/>
  </p:sldLayoutIdLst>
  <p:transition>
    <p:fade/>
  </p:transition>
  <p:txStyles>
    <p:titleStyle>
      <a:lvl1pPr algn="ctr" rtl="0" eaLnBrk="0" fontAlgn="base" hangingPunct="0">
        <a:spcBef>
          <a:spcPct val="0"/>
        </a:spcBef>
        <a:spcAft>
          <a:spcPct val="0"/>
        </a:spcAft>
        <a:defRPr sz="28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5pPr>
      <a:lvl6pPr marL="286984" algn="ctr" rtl="0" fontAlgn="base">
        <a:spcBef>
          <a:spcPct val="0"/>
        </a:spcBef>
        <a:spcAft>
          <a:spcPct val="0"/>
        </a:spcAft>
        <a:defRPr sz="2800">
          <a:solidFill>
            <a:schemeClr val="tx1"/>
          </a:solidFill>
          <a:latin typeface="Calibri" pitchFamily="34" charset="0"/>
        </a:defRPr>
      </a:lvl6pPr>
      <a:lvl7pPr marL="573969" algn="ctr" rtl="0" fontAlgn="base">
        <a:spcBef>
          <a:spcPct val="0"/>
        </a:spcBef>
        <a:spcAft>
          <a:spcPct val="0"/>
        </a:spcAft>
        <a:defRPr sz="2800">
          <a:solidFill>
            <a:schemeClr val="tx1"/>
          </a:solidFill>
          <a:latin typeface="Calibri" pitchFamily="34" charset="0"/>
        </a:defRPr>
      </a:lvl7pPr>
      <a:lvl8pPr marL="860953" algn="ctr" rtl="0" fontAlgn="base">
        <a:spcBef>
          <a:spcPct val="0"/>
        </a:spcBef>
        <a:spcAft>
          <a:spcPct val="0"/>
        </a:spcAft>
        <a:defRPr sz="2800">
          <a:solidFill>
            <a:schemeClr val="tx1"/>
          </a:solidFill>
          <a:latin typeface="Calibri" pitchFamily="34" charset="0"/>
        </a:defRPr>
      </a:lvl8pPr>
      <a:lvl9pPr marL="1147938" algn="ctr" rtl="0" fontAlgn="base">
        <a:spcBef>
          <a:spcPct val="0"/>
        </a:spcBef>
        <a:spcAft>
          <a:spcPct val="0"/>
        </a:spcAft>
        <a:defRPr sz="2800">
          <a:solidFill>
            <a:schemeClr val="tx1"/>
          </a:solidFill>
          <a:latin typeface="Calibri" pitchFamily="34" charset="0"/>
        </a:defRPr>
      </a:lvl9pPr>
    </p:titleStyle>
    <p:bodyStyle>
      <a:lvl1pPr marL="215238" indent="-215238"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pitchFamily="-111" charset="-128"/>
        </a:defRPr>
      </a:lvl1pPr>
      <a:lvl2pPr marL="466350" indent="-179365"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ＭＳ Ｐゴシック"/>
        </a:defRPr>
      </a:lvl2pPr>
      <a:lvl3pPr marL="717461" indent="-143492"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ＭＳ Ｐゴシック"/>
        </a:defRPr>
      </a:lvl3pPr>
      <a:lvl4pPr marL="1004446"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4pPr>
      <a:lvl5pPr marL="1291430"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5"/>
          <p:cNvSpPr>
            <a:spLocks/>
          </p:cNvSpPr>
          <p:nvPr/>
        </p:nvSpPr>
        <p:spPr bwMode="auto">
          <a:xfrm>
            <a:off x="2857500"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0" name="Rectangle 5"/>
          <p:cNvSpPr>
            <a:spLocks/>
          </p:cNvSpPr>
          <p:nvPr/>
        </p:nvSpPr>
        <p:spPr bwMode="auto">
          <a:xfrm>
            <a:off x="3018235" y="80367"/>
            <a:ext cx="6006331"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1"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3" r:id="rId1"/>
    <p:sldLayoutId id="2147483895" r:id="rId2"/>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2" name="Rectangle 5"/>
          <p:cNvSpPr>
            <a:spLocks/>
          </p:cNvSpPr>
          <p:nvPr/>
        </p:nvSpPr>
        <p:spPr bwMode="auto">
          <a:xfrm>
            <a:off x="3018235" y="80367"/>
            <a:ext cx="6006331"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3" name="Rectangle 5"/>
          <p:cNvSpPr>
            <a:spLocks/>
          </p:cNvSpPr>
          <p:nvPr/>
        </p:nvSpPr>
        <p:spPr bwMode="auto">
          <a:xfrm>
            <a:off x="2857500"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4"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a:spLocks/>
          </p:cNvSpPr>
          <p:nvPr/>
        </p:nvSpPr>
        <p:spPr bwMode="auto">
          <a:xfrm>
            <a:off x="2857500"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9" name="Rectangle 5"/>
          <p:cNvSpPr>
            <a:spLocks/>
          </p:cNvSpPr>
          <p:nvPr/>
        </p:nvSpPr>
        <p:spPr bwMode="auto">
          <a:xfrm>
            <a:off x="3018235" y="80367"/>
            <a:ext cx="6006331"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0"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5"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125015"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285750" y="80367"/>
            <a:ext cx="8738816"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6"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285750" y="80367"/>
            <a:ext cx="8738816"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125015"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7"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125015"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285750" y="80367"/>
            <a:ext cx="8738816"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8"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5" name="Picture 4" descr="Stakeholders with map in Ecuad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 y="-540977"/>
            <a:ext cx="9237133" cy="6142693"/>
          </a:xfrm>
          <a:prstGeom prst="rect">
            <a:avLst/>
          </a:prstGeom>
        </p:spPr>
      </p:pic>
      <p:sp>
        <p:nvSpPr>
          <p:cNvPr id="10" name="Shape 9"/>
          <p:cNvSpPr/>
          <p:nvPr/>
        </p:nvSpPr>
        <p:spPr>
          <a:xfrm>
            <a:off x="0" y="-1"/>
            <a:ext cx="9144000" cy="3305635"/>
          </a:xfrm>
          <a:prstGeom prst="rect">
            <a:avLst/>
          </a:prstGeom>
          <a:solidFill>
            <a:srgbClr val="174685">
              <a:alpha val="60000"/>
            </a:srgbClr>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ctrTitle"/>
          </p:nvPr>
        </p:nvSpPr>
        <p:spPr>
          <a:xfrm>
            <a:off x="685799" y="1725420"/>
            <a:ext cx="6874933" cy="1159799"/>
          </a:xfrm>
          <a:prstGeom prst="rect">
            <a:avLst/>
          </a:prstGeom>
        </p:spPr>
        <p:txBody>
          <a:bodyPr lIns="91425" tIns="91425" rIns="91425" bIns="91425" anchor="ctr" anchorCtr="0">
            <a:noAutofit/>
          </a:bodyPr>
          <a:lstStyle/>
          <a:p>
            <a:pPr lvl="0" algn="l"/>
            <a:r>
              <a:rPr lang="en-US" sz="4000" b="1" dirty="0" smtClean="0">
                <a:latin typeface="Arial"/>
                <a:cs typeface="Arial"/>
              </a:rPr>
              <a:t>4: IMPLEMENTATION</a:t>
            </a:r>
            <a:endParaRPr lang="en" sz="4000" b="1" dirty="0">
              <a:latin typeface="Arial"/>
              <a:cs typeface="Arial"/>
            </a:endParaRPr>
          </a:p>
        </p:txBody>
      </p:sp>
      <p:pic>
        <p:nvPicPr>
          <p:cNvPr id="7" name="Picture 6" descr="ci_285624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200" y="4334385"/>
            <a:ext cx="2054194" cy="655444"/>
          </a:xfrm>
          <a:prstGeom prst="rect">
            <a:avLst/>
          </a:prstGeom>
        </p:spPr>
      </p:pic>
      <p:sp>
        <p:nvSpPr>
          <p:cNvPr id="12" name="Shape 66"/>
          <p:cNvSpPr txBox="1">
            <a:spLocks/>
          </p:cNvSpPr>
          <p:nvPr/>
        </p:nvSpPr>
        <p:spPr>
          <a:xfrm>
            <a:off x="677390" y="2599090"/>
            <a:ext cx="6251400" cy="39532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en-US" sz="1800" i="1" dirty="0" smtClean="0">
                <a:solidFill>
                  <a:srgbClr val="F2BD3E"/>
                </a:solidFill>
                <a:latin typeface="Arial"/>
                <a:cs typeface="Arial"/>
              </a:rPr>
              <a:t>Conservation Stewards Program</a:t>
            </a:r>
            <a:endParaRPr lang="en" sz="1800" i="1" dirty="0">
              <a:solidFill>
                <a:srgbClr val="F2BD3E"/>
              </a:solidFill>
              <a:latin typeface="Arial"/>
              <a:cs typeface="Arial"/>
            </a:endParaRPr>
          </a:p>
        </p:txBody>
      </p:sp>
      <p:cxnSp>
        <p:nvCxnSpPr>
          <p:cNvPr id="3" name="Straight Connector 2"/>
          <p:cNvCxnSpPr/>
          <p:nvPr/>
        </p:nvCxnSpPr>
        <p:spPr>
          <a:xfrm>
            <a:off x="592667" y="2091286"/>
            <a:ext cx="2" cy="448733"/>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225885"/>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1810422014"/>
              </p:ext>
            </p:extLst>
          </p:nvPr>
        </p:nvGraphicFramePr>
        <p:xfrm>
          <a:off x="2546281" y="1245692"/>
          <a:ext cx="3857625" cy="313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2" name="Rectangle 4"/>
          <p:cNvSpPr>
            <a:spLocks noChangeArrowheads="1"/>
          </p:cNvSpPr>
          <p:nvPr/>
        </p:nvSpPr>
        <p:spPr bwMode="auto">
          <a:xfrm>
            <a:off x="232172" y="259854"/>
            <a:ext cx="8733234" cy="342900"/>
          </a:xfrm>
          <a:prstGeom prst="rect">
            <a:avLst/>
          </a:prstGeom>
          <a:noFill/>
          <a:ln w="9525">
            <a:noFill/>
            <a:miter lim="800000"/>
            <a:headEnd/>
            <a:tailEnd/>
          </a:ln>
        </p:spPr>
        <p:txBody>
          <a:bodyPr lIns="81631" tIns="40815" rIns="81631" bIns="40815" anchor="ctr"/>
          <a:lstStyle/>
          <a:p>
            <a:pPr algn="ctr"/>
            <a:r>
              <a:rPr lang="en-US" sz="3000" b="1" dirty="0" smtClean="0">
                <a:solidFill>
                  <a:srgbClr val="174685"/>
                </a:solidFill>
                <a:latin typeface="Arial"/>
                <a:cs typeface="Arial"/>
              </a:rPr>
              <a:t>PROJECT CYCLE TOWARD SUSTAINABILITY</a:t>
            </a:r>
            <a:endParaRPr lang="en-US" sz="3000" b="1" dirty="0">
              <a:solidFill>
                <a:srgbClr val="174685"/>
              </a:solidFill>
              <a:latin typeface="Arial"/>
              <a:cs typeface="Arial"/>
            </a:endParaRPr>
          </a:p>
        </p:txBody>
      </p:sp>
      <p:cxnSp>
        <p:nvCxnSpPr>
          <p:cNvPr id="1038" name="AutoShape 14"/>
          <p:cNvCxnSpPr>
            <a:cxnSpLocks noChangeShapeType="1"/>
          </p:cNvCxnSpPr>
          <p:nvPr/>
        </p:nvCxnSpPr>
        <p:spPr bwMode="auto">
          <a:xfrm>
            <a:off x="6664269" y="4084490"/>
            <a:ext cx="401868" cy="0"/>
          </a:xfrm>
          <a:prstGeom prst="straightConnector1">
            <a:avLst/>
          </a:prstGeom>
          <a:noFill/>
          <a:ln w="38100">
            <a:solidFill>
              <a:srgbClr val="174685"/>
            </a:solidFill>
            <a:round/>
            <a:headEnd/>
            <a:tailEnd type="triangle" w="med" len="med"/>
          </a:ln>
        </p:spPr>
      </p:cxnSp>
      <p:cxnSp>
        <p:nvCxnSpPr>
          <p:cNvPr id="1037" name="AutoShape 13"/>
          <p:cNvCxnSpPr>
            <a:cxnSpLocks noChangeShapeType="1"/>
          </p:cNvCxnSpPr>
          <p:nvPr/>
        </p:nvCxnSpPr>
        <p:spPr bwMode="auto">
          <a:xfrm>
            <a:off x="1746744" y="4084490"/>
            <a:ext cx="579360" cy="0"/>
          </a:xfrm>
          <a:prstGeom prst="straightConnector1">
            <a:avLst/>
          </a:prstGeom>
          <a:noFill/>
          <a:ln w="38100">
            <a:solidFill>
              <a:srgbClr val="174685"/>
            </a:solidFill>
            <a:round/>
            <a:headEnd/>
            <a:tailEnd type="triangle" w="med" len="med"/>
          </a:ln>
        </p:spPr>
      </p:cxnSp>
      <p:sp>
        <p:nvSpPr>
          <p:cNvPr id="1027" name="AutoShape 3"/>
          <p:cNvSpPr>
            <a:spLocks noChangeArrowheads="1"/>
          </p:cNvSpPr>
          <p:nvPr/>
        </p:nvSpPr>
        <p:spPr bwMode="auto">
          <a:xfrm>
            <a:off x="2326104" y="1171404"/>
            <a:ext cx="4338165" cy="3449707"/>
          </a:xfrm>
          <a:prstGeom prst="roundRect">
            <a:avLst>
              <a:gd name="adj" fmla="val 16667"/>
            </a:avLst>
          </a:prstGeom>
          <a:noFill/>
          <a:ln w="31750">
            <a:solidFill>
              <a:srgbClr val="29C7E5"/>
            </a:solidFill>
            <a:round/>
            <a:headEnd/>
            <a:tailEnd/>
          </a:ln>
          <a:effectLst/>
        </p:spPr>
        <p:txBody>
          <a:bodyPr vert="horz" wrap="square" lIns="91440" tIns="45720" rIns="91440" bIns="45720" numCol="1" anchor="t" anchorCtr="0" compatLnSpc="1">
            <a:prstTxWarp prst="textNoShape">
              <a:avLst/>
            </a:prstTxWarp>
          </a:bodyPr>
          <a:lstStyle/>
          <a:p>
            <a:endParaRPr lang="en-US">
              <a:latin typeface="Calibri" pitchFamily="34" charset="0"/>
            </a:endParaRPr>
          </a:p>
        </p:txBody>
      </p:sp>
      <p:sp>
        <p:nvSpPr>
          <p:cNvPr id="1028" name="AutoShape 4"/>
          <p:cNvSpPr>
            <a:spLocks noChangeArrowheads="1"/>
          </p:cNvSpPr>
          <p:nvPr/>
        </p:nvSpPr>
        <p:spPr bwMode="auto">
          <a:xfrm>
            <a:off x="359629" y="3728432"/>
            <a:ext cx="1644310" cy="866070"/>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Design &amp; Negotiation</a:t>
            </a:r>
            <a:endParaRPr lang="en-US" sz="2300" b="1" dirty="0">
              <a:solidFill>
                <a:srgbClr val="F2BD3E"/>
              </a:solidFill>
              <a:latin typeface="Arial"/>
              <a:cs typeface="Arial"/>
            </a:endParaRPr>
          </a:p>
        </p:txBody>
      </p:sp>
      <p:sp>
        <p:nvSpPr>
          <p:cNvPr id="1029" name="Text Box 5"/>
          <p:cNvSpPr txBox="1">
            <a:spLocks noChangeArrowheads="1"/>
          </p:cNvSpPr>
          <p:nvPr/>
        </p:nvSpPr>
        <p:spPr bwMode="auto">
          <a:xfrm>
            <a:off x="397807" y="3388846"/>
            <a:ext cx="1320806" cy="3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3</a:t>
            </a:r>
            <a:endParaRPr lang="en-US" sz="2300" b="1" dirty="0">
              <a:solidFill>
                <a:srgbClr val="29C7E5"/>
              </a:solidFill>
              <a:latin typeface="Arial"/>
              <a:cs typeface="Arial"/>
            </a:endParaRPr>
          </a:p>
        </p:txBody>
      </p:sp>
      <p:sp>
        <p:nvSpPr>
          <p:cNvPr id="1030" name="AutoShape 6"/>
          <p:cNvSpPr>
            <a:spLocks noChangeArrowheads="1"/>
          </p:cNvSpPr>
          <p:nvPr/>
        </p:nvSpPr>
        <p:spPr bwMode="auto">
          <a:xfrm>
            <a:off x="3586630" y="2259218"/>
            <a:ext cx="1904855" cy="714650"/>
          </a:xfrm>
          <a:prstGeom prst="roundRect">
            <a:avLst>
              <a:gd name="adj" fmla="val 16667"/>
            </a:avLst>
          </a:prstGeom>
          <a:noFill/>
          <a:ln w="38100">
            <a:solidFill>
              <a:srgbClr val="F2BD3E"/>
            </a:solid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174685"/>
                </a:solidFill>
                <a:latin typeface="Arial"/>
                <a:cs typeface="Arial"/>
              </a:rPr>
              <a:t>Conservation Agreement</a:t>
            </a:r>
            <a:endParaRPr lang="en-US" sz="2300" b="1" dirty="0">
              <a:solidFill>
                <a:srgbClr val="174685"/>
              </a:solidFill>
              <a:latin typeface="Arial"/>
              <a:cs typeface="Arial"/>
            </a:endParaRPr>
          </a:p>
        </p:txBody>
      </p:sp>
      <p:sp>
        <p:nvSpPr>
          <p:cNvPr id="1031" name="Text Box 7"/>
          <p:cNvSpPr txBox="1">
            <a:spLocks noChangeArrowheads="1"/>
          </p:cNvSpPr>
          <p:nvPr/>
        </p:nvSpPr>
        <p:spPr bwMode="auto">
          <a:xfrm>
            <a:off x="3825741" y="819147"/>
            <a:ext cx="1320806" cy="3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4</a:t>
            </a:r>
            <a:endParaRPr lang="en-US" sz="2300" b="1" dirty="0">
              <a:solidFill>
                <a:srgbClr val="29C7E5"/>
              </a:solidFill>
              <a:latin typeface="Arial"/>
              <a:cs typeface="Arial"/>
            </a:endParaRPr>
          </a:p>
        </p:txBody>
      </p:sp>
      <p:grpSp>
        <p:nvGrpSpPr>
          <p:cNvPr id="3" name="Group 8"/>
          <p:cNvGrpSpPr>
            <a:grpSpLocks/>
          </p:cNvGrpSpPr>
          <p:nvPr/>
        </p:nvGrpSpPr>
        <p:grpSpPr bwMode="auto">
          <a:xfrm>
            <a:off x="7066137" y="3283042"/>
            <a:ext cx="1849263" cy="1462879"/>
            <a:chOff x="10994" y="4771"/>
            <a:chExt cx="2761" cy="2309"/>
          </a:xfrm>
        </p:grpSpPr>
        <p:sp>
          <p:nvSpPr>
            <p:cNvPr id="1033" name="AutoShape 9"/>
            <p:cNvSpPr>
              <a:spLocks noChangeArrowheads="1"/>
            </p:cNvSpPr>
            <p:nvPr/>
          </p:nvSpPr>
          <p:spPr bwMode="auto">
            <a:xfrm>
              <a:off x="10994" y="5314"/>
              <a:ext cx="2761" cy="1766"/>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F2BD3E"/>
                  </a:solidFill>
                  <a:latin typeface="Arial"/>
                  <a:cs typeface="Arial"/>
                </a:rPr>
                <a:t>Secure Financing </a:t>
              </a:r>
              <a:r>
                <a:rPr lang="en-US" sz="1800" b="1" dirty="0">
                  <a:solidFill>
                    <a:srgbClr val="F2BD3E"/>
                  </a:solidFill>
                  <a:latin typeface="Arial"/>
                  <a:cs typeface="Arial"/>
                </a:rPr>
                <a:t>&amp; Management</a:t>
              </a:r>
              <a:endParaRPr lang="en-US" sz="2300" b="1" dirty="0">
                <a:solidFill>
                  <a:srgbClr val="F2BD3E"/>
                </a:solidFill>
                <a:latin typeface="Arial"/>
                <a:cs typeface="Arial"/>
              </a:endParaRPr>
            </a:p>
          </p:txBody>
        </p:sp>
        <p:sp>
          <p:nvSpPr>
            <p:cNvPr id="1034" name="Text Box 10"/>
            <p:cNvSpPr txBox="1">
              <a:spLocks noChangeArrowheads="1"/>
            </p:cNvSpPr>
            <p:nvPr/>
          </p:nvSpPr>
          <p:spPr bwMode="auto">
            <a:xfrm>
              <a:off x="11194" y="4771"/>
              <a:ext cx="197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5</a:t>
              </a:r>
              <a:endParaRPr lang="en-US" sz="2300" b="1" dirty="0">
                <a:solidFill>
                  <a:srgbClr val="29C7E5"/>
                </a:solidFill>
                <a:latin typeface="Arial"/>
                <a:cs typeface="Arial"/>
              </a:endParaRPr>
            </a:p>
          </p:txBody>
        </p:sp>
      </p:grpSp>
      <p:cxnSp>
        <p:nvCxnSpPr>
          <p:cNvPr id="1035" name="AutoShape 11"/>
          <p:cNvCxnSpPr>
            <a:cxnSpLocks noChangeShapeType="1"/>
          </p:cNvCxnSpPr>
          <p:nvPr/>
        </p:nvCxnSpPr>
        <p:spPr bwMode="auto">
          <a:xfrm>
            <a:off x="1067587" y="1972217"/>
            <a:ext cx="670" cy="303473"/>
          </a:xfrm>
          <a:prstGeom prst="straightConnector1">
            <a:avLst/>
          </a:prstGeom>
          <a:noFill/>
          <a:ln w="38100">
            <a:solidFill>
              <a:srgbClr val="174685"/>
            </a:solidFill>
            <a:round/>
            <a:headEnd/>
            <a:tailEnd type="triangle" w="med" len="med"/>
          </a:ln>
        </p:spPr>
      </p:cxnSp>
      <p:cxnSp>
        <p:nvCxnSpPr>
          <p:cNvPr id="1036" name="AutoShape 12"/>
          <p:cNvCxnSpPr>
            <a:cxnSpLocks noChangeShapeType="1"/>
          </p:cNvCxnSpPr>
          <p:nvPr/>
        </p:nvCxnSpPr>
        <p:spPr bwMode="auto">
          <a:xfrm>
            <a:off x="1050173" y="3015682"/>
            <a:ext cx="670" cy="385835"/>
          </a:xfrm>
          <a:prstGeom prst="straightConnector1">
            <a:avLst/>
          </a:prstGeom>
          <a:noFill/>
          <a:ln w="38100">
            <a:solidFill>
              <a:srgbClr val="174685"/>
            </a:solidFill>
            <a:round/>
            <a:headEnd/>
            <a:tailEnd type="triangle" w="med" len="med"/>
          </a:ln>
        </p:spPr>
      </p:cxnSp>
      <p:grpSp>
        <p:nvGrpSpPr>
          <p:cNvPr id="4" name="Group 15"/>
          <p:cNvGrpSpPr>
            <a:grpSpLocks/>
          </p:cNvGrpSpPr>
          <p:nvPr/>
        </p:nvGrpSpPr>
        <p:grpSpPr bwMode="auto">
          <a:xfrm>
            <a:off x="260502" y="2234509"/>
            <a:ext cx="1757503" cy="890145"/>
            <a:chOff x="846" y="3350"/>
            <a:chExt cx="2624" cy="1405"/>
          </a:xfrm>
        </p:grpSpPr>
        <p:sp>
          <p:nvSpPr>
            <p:cNvPr id="1040" name="AutoShape 16"/>
            <p:cNvSpPr>
              <a:spLocks noChangeArrowheads="1"/>
            </p:cNvSpPr>
            <p:nvPr/>
          </p:nvSpPr>
          <p:spPr bwMode="auto">
            <a:xfrm>
              <a:off x="846" y="3919"/>
              <a:ext cx="2624" cy="836"/>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Engagement</a:t>
              </a:r>
              <a:endParaRPr lang="en-US" sz="2300" b="1" dirty="0">
                <a:solidFill>
                  <a:srgbClr val="F2BD3E"/>
                </a:solidFill>
                <a:latin typeface="Arial"/>
                <a:cs typeface="Arial"/>
              </a:endParaRPr>
            </a:p>
          </p:txBody>
        </p:sp>
        <p:sp>
          <p:nvSpPr>
            <p:cNvPr id="1041" name="Text Box 17"/>
            <p:cNvSpPr txBox="1">
              <a:spLocks noChangeArrowheads="1"/>
            </p:cNvSpPr>
            <p:nvPr/>
          </p:nvSpPr>
          <p:spPr bwMode="auto">
            <a:xfrm>
              <a:off x="1053" y="3350"/>
              <a:ext cx="1987"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2</a:t>
              </a:r>
              <a:endParaRPr lang="en-US" sz="1800" b="1" dirty="0">
                <a:solidFill>
                  <a:srgbClr val="29C7E5"/>
                </a:solidFill>
                <a:latin typeface="Arial"/>
                <a:cs typeface="Arial"/>
              </a:endParaRPr>
            </a:p>
          </p:txBody>
        </p:sp>
      </p:grpSp>
      <p:grpSp>
        <p:nvGrpSpPr>
          <p:cNvPr id="5" name="Group 18"/>
          <p:cNvGrpSpPr>
            <a:grpSpLocks/>
          </p:cNvGrpSpPr>
          <p:nvPr/>
        </p:nvGrpSpPr>
        <p:grpSpPr bwMode="auto">
          <a:xfrm>
            <a:off x="296000" y="862229"/>
            <a:ext cx="1724014" cy="1126461"/>
            <a:chOff x="899" y="1184"/>
            <a:chExt cx="2574" cy="1778"/>
          </a:xfrm>
        </p:grpSpPr>
        <p:sp>
          <p:nvSpPr>
            <p:cNvPr id="1043" name="AutoShape 19"/>
            <p:cNvSpPr>
              <a:spLocks noChangeArrowheads="1"/>
            </p:cNvSpPr>
            <p:nvPr/>
          </p:nvSpPr>
          <p:spPr bwMode="auto">
            <a:xfrm>
              <a:off x="899" y="1727"/>
              <a:ext cx="2574" cy="1235"/>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Feasibility Analysis</a:t>
              </a:r>
              <a:endParaRPr lang="en-US" sz="2300" b="1" dirty="0">
                <a:solidFill>
                  <a:srgbClr val="F2BD3E"/>
                </a:solidFill>
                <a:latin typeface="Arial"/>
                <a:cs typeface="Arial"/>
              </a:endParaRPr>
            </a:p>
          </p:txBody>
        </p:sp>
        <p:sp>
          <p:nvSpPr>
            <p:cNvPr id="1044" name="Text Box 20"/>
            <p:cNvSpPr txBox="1">
              <a:spLocks noChangeArrowheads="1"/>
            </p:cNvSpPr>
            <p:nvPr/>
          </p:nvSpPr>
          <p:spPr bwMode="auto">
            <a:xfrm>
              <a:off x="1064" y="1184"/>
              <a:ext cx="197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1</a:t>
              </a:r>
              <a:endParaRPr lang="en-US" sz="2300" b="1" dirty="0">
                <a:solidFill>
                  <a:srgbClr val="29C7E5"/>
                </a:solidFill>
                <a:latin typeface="Arial"/>
                <a:cs typeface="Arial"/>
              </a:endParaRPr>
            </a:p>
          </p:txBody>
        </p:sp>
      </p:grpSp>
      <p:sp>
        <p:nvSpPr>
          <p:cNvPr id="2" name="Rounded Rectangle 1"/>
          <p:cNvSpPr/>
          <p:nvPr/>
        </p:nvSpPr>
        <p:spPr>
          <a:xfrm>
            <a:off x="2421467" y="2967569"/>
            <a:ext cx="2167465" cy="11048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891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idx="4294967295"/>
          </p:nvPr>
        </p:nvSpPr>
        <p:spPr>
          <a:xfrm>
            <a:off x="-1" y="888453"/>
            <a:ext cx="8983133" cy="1160462"/>
          </a:xfrm>
          <a:prstGeom prst="rect">
            <a:avLst/>
          </a:prstGeom>
        </p:spPr>
        <p:txBody>
          <a:bodyPr lIns="91425" tIns="91425" rIns="91425" bIns="91425" anchor="t" anchorCtr="0">
            <a:noAutofit/>
          </a:bodyPr>
          <a:lstStyle/>
          <a:p>
            <a:pPr lvl="0" algn="l" rtl="0">
              <a:spcBef>
                <a:spcPts val="0"/>
              </a:spcBef>
              <a:buNone/>
            </a:pPr>
            <a:r>
              <a:rPr lang="en-US" sz="7600" b="1" dirty="0" smtClean="0">
                <a:solidFill>
                  <a:srgbClr val="FFFFFF"/>
                </a:solidFill>
                <a:latin typeface="Arial"/>
                <a:cs typeface="Arial"/>
              </a:rPr>
              <a:t>IMPLEMENTATION</a:t>
            </a:r>
            <a:endParaRPr lang="en" sz="7600" b="1" dirty="0">
              <a:solidFill>
                <a:srgbClr val="FFFFFF"/>
              </a:solidFill>
              <a:latin typeface="Arial"/>
              <a:cs typeface="Arial"/>
            </a:endParaRPr>
          </a:p>
        </p:txBody>
      </p:sp>
      <p:sp>
        <p:nvSpPr>
          <p:cNvPr id="5" name="Oval 4"/>
          <p:cNvSpPr/>
          <p:nvPr/>
        </p:nvSpPr>
        <p:spPr>
          <a:xfrm>
            <a:off x="194735" y="2730911"/>
            <a:ext cx="2108703" cy="2108703"/>
          </a:xfrm>
          <a:prstGeom prst="ellipse">
            <a:avLst/>
          </a:prstGeom>
          <a:solidFill>
            <a:srgbClr val="174685">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700" b="1" dirty="0">
                <a:solidFill>
                  <a:schemeClr val="bg1"/>
                </a:solidFill>
                <a:latin typeface="Arial"/>
                <a:cs typeface="Arial"/>
              </a:rPr>
              <a:t>Stakeholder engagement (FPIC, gender)</a:t>
            </a:r>
          </a:p>
        </p:txBody>
      </p:sp>
      <p:sp>
        <p:nvSpPr>
          <p:cNvPr id="22" name="Oval 21"/>
          <p:cNvSpPr/>
          <p:nvPr/>
        </p:nvSpPr>
        <p:spPr>
          <a:xfrm>
            <a:off x="2406030" y="2730911"/>
            <a:ext cx="2108703" cy="2108703"/>
          </a:xfrm>
          <a:prstGeom prst="ellipse">
            <a:avLst/>
          </a:prstGeom>
          <a:solidFill>
            <a:srgbClr val="174685">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700" b="1" dirty="0">
                <a:solidFill>
                  <a:schemeClr val="bg1"/>
                </a:solidFill>
                <a:latin typeface="Arial"/>
                <a:cs typeface="Arial"/>
              </a:rPr>
              <a:t>Capacity building</a:t>
            </a:r>
          </a:p>
        </p:txBody>
      </p:sp>
      <p:sp>
        <p:nvSpPr>
          <p:cNvPr id="26" name="Oval 25"/>
          <p:cNvSpPr/>
          <p:nvPr/>
        </p:nvSpPr>
        <p:spPr>
          <a:xfrm>
            <a:off x="4617325" y="2730911"/>
            <a:ext cx="2108703" cy="2108703"/>
          </a:xfrm>
          <a:prstGeom prst="ellipse">
            <a:avLst/>
          </a:prstGeom>
          <a:solidFill>
            <a:srgbClr val="174685">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700" b="1" dirty="0">
                <a:solidFill>
                  <a:schemeClr val="bg1"/>
                </a:solidFill>
                <a:latin typeface="Arial"/>
                <a:cs typeface="Arial"/>
              </a:rPr>
              <a:t>Technical support (patrolling plans)</a:t>
            </a:r>
          </a:p>
        </p:txBody>
      </p:sp>
      <p:sp>
        <p:nvSpPr>
          <p:cNvPr id="28" name="Oval 27"/>
          <p:cNvSpPr/>
          <p:nvPr/>
        </p:nvSpPr>
        <p:spPr>
          <a:xfrm>
            <a:off x="6828620" y="2730911"/>
            <a:ext cx="2108703" cy="2108703"/>
          </a:xfrm>
          <a:prstGeom prst="ellipse">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700" b="1" dirty="0">
                <a:solidFill>
                  <a:schemeClr val="bg1"/>
                </a:solidFill>
                <a:latin typeface="Arial"/>
                <a:cs typeface="Arial"/>
              </a:rPr>
              <a:t>Delivery of benefits</a:t>
            </a:r>
          </a:p>
        </p:txBody>
      </p:sp>
    </p:spTree>
    <p:extLst>
      <p:ext uri="{BB962C8B-B14F-4D97-AF65-F5344CB8AC3E}">
        <p14:creationId xmlns:p14="http://schemas.microsoft.com/office/powerpoint/2010/main" val="387621651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noe kids 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347" y="0"/>
            <a:ext cx="7822722" cy="5207000"/>
          </a:xfrm>
          <a:prstGeom prst="rect">
            <a:avLst/>
          </a:prstGeom>
        </p:spPr>
      </p:pic>
      <p:sp>
        <p:nvSpPr>
          <p:cNvPr id="2" name="Rectangle 1"/>
          <p:cNvSpPr/>
          <p:nvPr/>
        </p:nvSpPr>
        <p:spPr>
          <a:xfrm>
            <a:off x="0" y="0"/>
            <a:ext cx="3970867" cy="5215467"/>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Rectangle 4"/>
          <p:cNvSpPr>
            <a:spLocks/>
          </p:cNvSpPr>
          <p:nvPr/>
        </p:nvSpPr>
        <p:spPr bwMode="auto">
          <a:xfrm>
            <a:off x="406400" y="349254"/>
            <a:ext cx="2912533" cy="1225546"/>
          </a:xfrm>
          <a:prstGeom prst="rect">
            <a:avLst/>
          </a:prstGeom>
          <a:noFill/>
          <a:ln w="12700">
            <a:noFill/>
            <a:miter lim="800000"/>
            <a:headEnd/>
            <a:tailEnd/>
          </a:ln>
        </p:spPr>
        <p:txBody>
          <a:bodyPr lIns="0" tIns="0" rIns="36280" bIns="0" anchor="ctr"/>
          <a:lstStyle/>
          <a:p>
            <a:pPr marL="56896"/>
            <a:r>
              <a:rPr lang="en-US" sz="4000" b="1" dirty="0" smtClean="0">
                <a:solidFill>
                  <a:srgbClr val="FFFFFF"/>
                </a:solidFill>
                <a:latin typeface="Arial" charset="0"/>
                <a:cs typeface="Arial" charset="0"/>
                <a:sym typeface="Arial" charset="0"/>
              </a:rPr>
              <a:t>PLANNING IS KEY</a:t>
            </a:r>
            <a:endParaRPr lang="en-US" sz="4000" b="1" dirty="0">
              <a:solidFill>
                <a:srgbClr val="FFFFFF"/>
              </a:solidFill>
              <a:latin typeface="Arial" charset="0"/>
              <a:cs typeface="Arial" charset="0"/>
              <a:sym typeface="Arial" charset="0"/>
            </a:endParaRPr>
          </a:p>
        </p:txBody>
      </p:sp>
      <p:sp>
        <p:nvSpPr>
          <p:cNvPr id="9" name="TextBox 8"/>
          <p:cNvSpPr txBox="1"/>
          <p:nvPr/>
        </p:nvSpPr>
        <p:spPr>
          <a:xfrm>
            <a:off x="313266" y="1854200"/>
            <a:ext cx="1236133" cy="1015663"/>
          </a:xfrm>
          <a:prstGeom prst="rect">
            <a:avLst/>
          </a:prstGeom>
          <a:noFill/>
        </p:spPr>
        <p:txBody>
          <a:bodyPr wrap="square" rtlCol="0">
            <a:spAutoFit/>
          </a:bodyPr>
          <a:lstStyle/>
          <a:p>
            <a:r>
              <a:rPr lang="en-US" sz="6000" b="1" dirty="0" smtClean="0">
                <a:solidFill>
                  <a:srgbClr val="FFFFFF"/>
                </a:solidFill>
              </a:rPr>
              <a:t>“</a:t>
            </a:r>
            <a:endParaRPr lang="en-US" sz="6000" b="1" dirty="0">
              <a:solidFill>
                <a:srgbClr val="FFFFFF"/>
              </a:solidFill>
            </a:endParaRPr>
          </a:p>
        </p:txBody>
      </p:sp>
      <p:sp>
        <p:nvSpPr>
          <p:cNvPr id="4" name="TextBox 3"/>
          <p:cNvSpPr txBox="1"/>
          <p:nvPr/>
        </p:nvSpPr>
        <p:spPr>
          <a:xfrm>
            <a:off x="855129" y="1981200"/>
            <a:ext cx="2819400" cy="1246495"/>
          </a:xfrm>
          <a:prstGeom prst="rect">
            <a:avLst/>
          </a:prstGeom>
          <a:noFill/>
        </p:spPr>
        <p:txBody>
          <a:bodyPr wrap="square" rtlCol="0">
            <a:spAutoFit/>
          </a:bodyPr>
          <a:lstStyle/>
          <a:p>
            <a:r>
              <a:rPr lang="en-CA" i="1" dirty="0">
                <a:solidFill>
                  <a:schemeClr val="bg1"/>
                </a:solidFill>
              </a:rPr>
              <a:t>Every battle is won before </a:t>
            </a:r>
            <a:r>
              <a:rPr lang="en-CA" i="1" dirty="0" smtClean="0">
                <a:solidFill>
                  <a:schemeClr val="bg1"/>
                </a:solidFill>
              </a:rPr>
              <a:t>it is </a:t>
            </a:r>
            <a:r>
              <a:rPr lang="en-CA" i="1" dirty="0">
                <a:solidFill>
                  <a:schemeClr val="bg1"/>
                </a:solidFill>
              </a:rPr>
              <a:t>ever </a:t>
            </a:r>
            <a:r>
              <a:rPr lang="en-CA" i="1" dirty="0" smtClean="0">
                <a:solidFill>
                  <a:schemeClr val="bg1"/>
                </a:solidFill>
              </a:rPr>
              <a:t>fought.</a:t>
            </a:r>
            <a:endParaRPr lang="en-US" i="1" dirty="0">
              <a:solidFill>
                <a:schemeClr val="bg1"/>
              </a:solidFill>
            </a:endParaRPr>
          </a:p>
        </p:txBody>
      </p:sp>
      <p:sp>
        <p:nvSpPr>
          <p:cNvPr id="10" name="TextBox 9"/>
          <p:cNvSpPr txBox="1"/>
          <p:nvPr/>
        </p:nvSpPr>
        <p:spPr>
          <a:xfrm>
            <a:off x="1998133" y="3810000"/>
            <a:ext cx="1490134" cy="400110"/>
          </a:xfrm>
          <a:prstGeom prst="rect">
            <a:avLst/>
          </a:prstGeom>
          <a:noFill/>
        </p:spPr>
        <p:txBody>
          <a:bodyPr wrap="square" rtlCol="0">
            <a:spAutoFit/>
          </a:bodyPr>
          <a:lstStyle/>
          <a:p>
            <a:r>
              <a:rPr lang="en-US" sz="2000" b="1" dirty="0" smtClean="0">
                <a:solidFill>
                  <a:srgbClr val="FFFFFF"/>
                </a:solidFill>
              </a:rPr>
              <a:t>- Sun Tzu</a:t>
            </a:r>
            <a:endParaRPr lang="en-US" sz="2000" b="1" dirty="0">
              <a:solidFill>
                <a:srgbClr val="FFFFFF"/>
              </a:solidFill>
            </a:endParaRPr>
          </a:p>
        </p:txBody>
      </p:sp>
    </p:spTree>
    <p:extLst>
      <p:ext uri="{BB962C8B-B14F-4D97-AF65-F5344CB8AC3E}">
        <p14:creationId xmlns:p14="http://schemas.microsoft.com/office/powerpoint/2010/main" val="156610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ernance - Group meeting West Papu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794" y="0"/>
            <a:ext cx="7738533" cy="5160634"/>
          </a:xfrm>
          <a:prstGeom prst="rect">
            <a:avLst/>
          </a:prstGeom>
        </p:spPr>
      </p:pic>
      <p:sp>
        <p:nvSpPr>
          <p:cNvPr id="2" name="Rectangle 1"/>
          <p:cNvSpPr/>
          <p:nvPr/>
        </p:nvSpPr>
        <p:spPr>
          <a:xfrm>
            <a:off x="0" y="0"/>
            <a:ext cx="3970867" cy="5215467"/>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Rectangle 4"/>
          <p:cNvSpPr>
            <a:spLocks/>
          </p:cNvSpPr>
          <p:nvPr/>
        </p:nvSpPr>
        <p:spPr bwMode="auto">
          <a:xfrm>
            <a:off x="406400" y="349254"/>
            <a:ext cx="2912533" cy="1225546"/>
          </a:xfrm>
          <a:prstGeom prst="rect">
            <a:avLst/>
          </a:prstGeom>
          <a:noFill/>
          <a:ln w="12700">
            <a:noFill/>
            <a:miter lim="800000"/>
            <a:headEnd/>
            <a:tailEnd/>
          </a:ln>
        </p:spPr>
        <p:txBody>
          <a:bodyPr lIns="0" tIns="0" rIns="36280" bIns="0" anchor="ctr"/>
          <a:lstStyle/>
          <a:p>
            <a:pPr marL="56896"/>
            <a:r>
              <a:rPr lang="en-US" sz="4000" b="1" dirty="0" smtClean="0">
                <a:solidFill>
                  <a:srgbClr val="FFFFFF"/>
                </a:solidFill>
                <a:latin typeface="Arial" charset="0"/>
                <a:cs typeface="Arial" charset="0"/>
                <a:sym typeface="Arial" charset="0"/>
              </a:rPr>
              <a:t>ADAPTING IS KEY</a:t>
            </a:r>
            <a:endParaRPr lang="en-US" sz="4000" b="1" dirty="0">
              <a:solidFill>
                <a:srgbClr val="FFFFFF"/>
              </a:solidFill>
              <a:latin typeface="Arial" charset="0"/>
              <a:cs typeface="Arial" charset="0"/>
              <a:sym typeface="Arial" charset="0"/>
            </a:endParaRPr>
          </a:p>
        </p:txBody>
      </p:sp>
      <p:sp>
        <p:nvSpPr>
          <p:cNvPr id="9" name="TextBox 8"/>
          <p:cNvSpPr txBox="1"/>
          <p:nvPr/>
        </p:nvSpPr>
        <p:spPr>
          <a:xfrm>
            <a:off x="313266" y="1854200"/>
            <a:ext cx="1236133" cy="1015663"/>
          </a:xfrm>
          <a:prstGeom prst="rect">
            <a:avLst/>
          </a:prstGeom>
          <a:noFill/>
        </p:spPr>
        <p:txBody>
          <a:bodyPr wrap="square" rtlCol="0">
            <a:spAutoFit/>
          </a:bodyPr>
          <a:lstStyle/>
          <a:p>
            <a:r>
              <a:rPr lang="en-US" sz="6000" b="1" dirty="0" smtClean="0">
                <a:solidFill>
                  <a:srgbClr val="FFFFFF"/>
                </a:solidFill>
              </a:rPr>
              <a:t>“</a:t>
            </a:r>
            <a:endParaRPr lang="en-US" sz="6000" b="1" dirty="0">
              <a:solidFill>
                <a:srgbClr val="FFFFFF"/>
              </a:solidFill>
            </a:endParaRPr>
          </a:p>
        </p:txBody>
      </p:sp>
      <p:sp>
        <p:nvSpPr>
          <p:cNvPr id="4" name="TextBox 3"/>
          <p:cNvSpPr txBox="1"/>
          <p:nvPr/>
        </p:nvSpPr>
        <p:spPr>
          <a:xfrm>
            <a:off x="855129" y="1981200"/>
            <a:ext cx="2819400" cy="1631216"/>
          </a:xfrm>
          <a:prstGeom prst="rect">
            <a:avLst/>
          </a:prstGeom>
          <a:noFill/>
        </p:spPr>
        <p:txBody>
          <a:bodyPr wrap="square" rtlCol="0">
            <a:spAutoFit/>
          </a:bodyPr>
          <a:lstStyle/>
          <a:p>
            <a:r>
              <a:rPr lang="en-CA" i="1" dirty="0">
                <a:solidFill>
                  <a:srgbClr val="FFFFFF"/>
                </a:solidFill>
              </a:rPr>
              <a:t>No battle plan ever survives contact with the enemy</a:t>
            </a:r>
            <a:endParaRPr lang="en-US" i="1" dirty="0">
              <a:solidFill>
                <a:srgbClr val="FFFFFF"/>
              </a:solidFill>
            </a:endParaRPr>
          </a:p>
        </p:txBody>
      </p:sp>
      <p:sp>
        <p:nvSpPr>
          <p:cNvPr id="10" name="TextBox 9"/>
          <p:cNvSpPr txBox="1"/>
          <p:nvPr/>
        </p:nvSpPr>
        <p:spPr>
          <a:xfrm>
            <a:off x="1219206" y="3810000"/>
            <a:ext cx="2785525" cy="707886"/>
          </a:xfrm>
          <a:prstGeom prst="rect">
            <a:avLst/>
          </a:prstGeom>
          <a:noFill/>
        </p:spPr>
        <p:txBody>
          <a:bodyPr wrap="square" rtlCol="0">
            <a:spAutoFit/>
          </a:bodyPr>
          <a:lstStyle/>
          <a:p>
            <a:r>
              <a:rPr lang="en-CA" sz="2000" b="1" dirty="0" smtClean="0">
                <a:solidFill>
                  <a:schemeClr val="bg1"/>
                </a:solidFill>
              </a:rPr>
              <a:t>– Helmut </a:t>
            </a:r>
            <a:r>
              <a:rPr lang="en-CA" sz="2000" b="1" dirty="0">
                <a:solidFill>
                  <a:schemeClr val="bg1"/>
                </a:solidFill>
              </a:rPr>
              <a:t>von </a:t>
            </a:r>
            <a:r>
              <a:rPr lang="en-CA" sz="2000" b="1" dirty="0" err="1">
                <a:solidFill>
                  <a:schemeClr val="bg1"/>
                </a:solidFill>
              </a:rPr>
              <a:t>Moltke</a:t>
            </a:r>
            <a:r>
              <a:rPr lang="en-CA" sz="2000" b="1" dirty="0">
                <a:solidFill>
                  <a:schemeClr val="bg1"/>
                </a:solidFill>
              </a:rPr>
              <a:t> </a:t>
            </a:r>
            <a:r>
              <a:rPr lang="en-CA" sz="2000" b="1" dirty="0" smtClean="0">
                <a:solidFill>
                  <a:schemeClr val="bg1"/>
                </a:solidFill>
              </a:rPr>
              <a:t>the </a:t>
            </a:r>
            <a:r>
              <a:rPr lang="en-CA" sz="2000" b="1" dirty="0">
                <a:solidFill>
                  <a:schemeClr val="bg1"/>
                </a:solidFill>
              </a:rPr>
              <a:t>Elder</a:t>
            </a:r>
            <a:endParaRPr lang="en-CA" sz="2000" b="1" dirty="0">
              <a:solidFill>
                <a:schemeClr val="bg1"/>
              </a:solidFill>
              <a:cs typeface="Arial" pitchFamily="34" charset="0"/>
            </a:endParaRPr>
          </a:p>
        </p:txBody>
      </p:sp>
    </p:spTree>
    <p:extLst>
      <p:ext uri="{BB962C8B-B14F-4D97-AF65-F5344CB8AC3E}">
        <p14:creationId xmlns:p14="http://schemas.microsoft.com/office/powerpoint/2010/main" val="383625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2867"/>
            <a:ext cx="9144000" cy="4220632"/>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 y="1419250"/>
            <a:ext cx="9378681" cy="748409"/>
            <a:chOff x="0" y="1305230"/>
            <a:chExt cx="8804674" cy="506909"/>
          </a:xfrm>
        </p:grpSpPr>
        <p:sp>
          <p:nvSpPr>
            <p:cNvPr id="3" name="Rectangle 2"/>
            <p:cNvSpPr/>
            <p:nvPr/>
          </p:nvSpPr>
          <p:spPr>
            <a:xfrm>
              <a:off x="0" y="1329267"/>
              <a:ext cx="7662333" cy="322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rgbClr val="000000"/>
                </a:solidFill>
                <a:latin typeface="Arial"/>
                <a:cs typeface="Arial"/>
              </a:endParaRPr>
            </a:p>
          </p:txBody>
        </p:sp>
        <p:sp>
          <p:nvSpPr>
            <p:cNvPr id="41988" name="Rectangle 6"/>
            <p:cNvSpPr>
              <a:spLocks/>
            </p:cNvSpPr>
            <p:nvPr/>
          </p:nvSpPr>
          <p:spPr bwMode="auto">
            <a:xfrm>
              <a:off x="500065" y="1305230"/>
              <a:ext cx="8304609" cy="506909"/>
            </a:xfrm>
            <a:prstGeom prst="rect">
              <a:avLst/>
            </a:prstGeom>
            <a:noFill/>
            <a:ln w="12700">
              <a:noFill/>
              <a:miter lim="800000"/>
              <a:headEnd/>
              <a:tailEnd/>
            </a:ln>
          </p:spPr>
          <p:txBody>
            <a:bodyPr lIns="91835" tIns="91835" rIns="91835" bIns="91835"/>
            <a:lstStyle/>
            <a:p>
              <a:pPr lvl="1"/>
              <a:r>
                <a:rPr lang="en-CA" sz="1800" b="1" dirty="0"/>
                <a:t>Compliance goes unchecked</a:t>
              </a:r>
            </a:p>
          </p:txBody>
        </p:sp>
      </p:grpSp>
      <p:sp>
        <p:nvSpPr>
          <p:cNvPr id="5" name="Rectangle 4"/>
          <p:cNvSpPr>
            <a:spLocks/>
          </p:cNvSpPr>
          <p:nvPr/>
        </p:nvSpPr>
        <p:spPr bwMode="auto">
          <a:xfrm>
            <a:off x="448729" y="408519"/>
            <a:ext cx="8796867" cy="582930"/>
          </a:xfrm>
          <a:prstGeom prst="rect">
            <a:avLst/>
          </a:prstGeom>
          <a:noFill/>
          <a:ln w="12700">
            <a:noFill/>
            <a:miter lim="800000"/>
            <a:headEnd/>
            <a:tailEnd/>
          </a:ln>
        </p:spPr>
        <p:txBody>
          <a:bodyPr lIns="0" tIns="0" rIns="36280" bIns="0" anchor="ctr"/>
          <a:lstStyle/>
          <a:p>
            <a:pPr marL="35714"/>
            <a:r>
              <a:rPr lang="en-US" sz="4600" b="1" dirty="0" smtClean="0">
                <a:ln>
                  <a:solidFill>
                    <a:srgbClr val="174685"/>
                  </a:solidFill>
                </a:ln>
                <a:solidFill>
                  <a:srgbClr val="174685"/>
                </a:solidFill>
                <a:latin typeface="Arial"/>
                <a:cs typeface="Arial"/>
                <a:sym typeface="Arial" charset="0"/>
              </a:rPr>
              <a:t>BAD IMPLEMENTER HABITS</a:t>
            </a:r>
            <a:endParaRPr lang="en-US" sz="4600" b="1" dirty="0">
              <a:ln>
                <a:solidFill>
                  <a:srgbClr val="174685"/>
                </a:solidFill>
              </a:ln>
              <a:solidFill>
                <a:srgbClr val="174685"/>
              </a:solidFill>
              <a:latin typeface="Arial"/>
              <a:cs typeface="Arial"/>
              <a:sym typeface="Arial" charset="0"/>
            </a:endParaRPr>
          </a:p>
        </p:txBody>
      </p:sp>
      <p:grpSp>
        <p:nvGrpSpPr>
          <p:cNvPr id="15" name="Group 14"/>
          <p:cNvGrpSpPr/>
          <p:nvPr/>
        </p:nvGrpSpPr>
        <p:grpSpPr>
          <a:xfrm>
            <a:off x="0" y="2308989"/>
            <a:ext cx="8297146" cy="475487"/>
            <a:chOff x="0" y="2946401"/>
            <a:chExt cx="7789333" cy="475487"/>
          </a:xfrm>
        </p:grpSpPr>
        <p:sp>
          <p:nvSpPr>
            <p:cNvPr id="7" name="Rectangle 6"/>
            <p:cNvSpPr/>
            <p:nvPr/>
          </p:nvSpPr>
          <p:spPr>
            <a:xfrm>
              <a:off x="0" y="2946401"/>
              <a:ext cx="7662333" cy="47548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rgbClr val="000000"/>
                </a:solidFill>
                <a:latin typeface="Arial"/>
                <a:cs typeface="Arial"/>
              </a:endParaRPr>
            </a:p>
          </p:txBody>
        </p:sp>
        <p:sp>
          <p:nvSpPr>
            <p:cNvPr id="6" name="TextBox 5"/>
            <p:cNvSpPr txBox="1"/>
            <p:nvPr/>
          </p:nvSpPr>
          <p:spPr>
            <a:xfrm>
              <a:off x="500065" y="2971809"/>
              <a:ext cx="7289268" cy="369332"/>
            </a:xfrm>
            <a:prstGeom prst="rect">
              <a:avLst/>
            </a:prstGeom>
            <a:noFill/>
          </p:spPr>
          <p:txBody>
            <a:bodyPr wrap="square" rtlCol="0">
              <a:spAutoFit/>
            </a:bodyPr>
            <a:lstStyle/>
            <a:p>
              <a:pPr lvl="1"/>
              <a:r>
                <a:rPr lang="en-CA" sz="1800" b="1" dirty="0"/>
                <a:t>Penalties are not enforced</a:t>
              </a:r>
            </a:p>
          </p:txBody>
        </p:sp>
      </p:grpSp>
      <p:grpSp>
        <p:nvGrpSpPr>
          <p:cNvPr id="14" name="Group 13"/>
          <p:cNvGrpSpPr/>
          <p:nvPr/>
        </p:nvGrpSpPr>
        <p:grpSpPr>
          <a:xfrm>
            <a:off x="-1" y="3158025"/>
            <a:ext cx="8161867" cy="658486"/>
            <a:chOff x="0" y="4368800"/>
            <a:chExt cx="7662333" cy="658486"/>
          </a:xfrm>
        </p:grpSpPr>
        <p:sp>
          <p:nvSpPr>
            <p:cNvPr id="10" name="Rectangle 9"/>
            <p:cNvSpPr/>
            <p:nvPr/>
          </p:nvSpPr>
          <p:spPr>
            <a:xfrm>
              <a:off x="0" y="4368800"/>
              <a:ext cx="7662333" cy="474133"/>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rgbClr val="000000"/>
                </a:solidFill>
                <a:latin typeface="Arial"/>
                <a:cs typeface="Arial"/>
              </a:endParaRPr>
            </a:p>
          </p:txBody>
        </p:sp>
        <p:sp>
          <p:nvSpPr>
            <p:cNvPr id="12" name="TextBox 11"/>
            <p:cNvSpPr txBox="1"/>
            <p:nvPr/>
          </p:nvSpPr>
          <p:spPr>
            <a:xfrm>
              <a:off x="500065" y="4380955"/>
              <a:ext cx="6662735" cy="646331"/>
            </a:xfrm>
            <a:prstGeom prst="rect">
              <a:avLst/>
            </a:prstGeom>
            <a:noFill/>
          </p:spPr>
          <p:txBody>
            <a:bodyPr wrap="square" rtlCol="0">
              <a:spAutoFit/>
            </a:bodyPr>
            <a:lstStyle/>
            <a:p>
              <a:pPr lvl="1"/>
              <a:r>
                <a:rPr lang="en-CA" sz="1800" b="1" dirty="0"/>
                <a:t>Benefits </a:t>
              </a:r>
              <a:r>
                <a:rPr lang="en-CA" sz="1800" b="1" dirty="0" smtClean="0"/>
                <a:t>are </a:t>
              </a:r>
              <a:r>
                <a:rPr lang="en-CA" sz="1800" b="1" dirty="0"/>
                <a:t>delayed</a:t>
              </a:r>
            </a:p>
            <a:p>
              <a:endParaRPr lang="en-US" sz="1800" b="1" dirty="0">
                <a:latin typeface="Arial"/>
                <a:cs typeface="Arial"/>
              </a:endParaRPr>
            </a:p>
          </p:txBody>
        </p:sp>
      </p:grpSp>
      <p:grpSp>
        <p:nvGrpSpPr>
          <p:cNvPr id="13" name="Group 12"/>
          <p:cNvGrpSpPr/>
          <p:nvPr/>
        </p:nvGrpSpPr>
        <p:grpSpPr>
          <a:xfrm>
            <a:off x="0" y="4011465"/>
            <a:ext cx="8161867" cy="474133"/>
            <a:chOff x="0" y="4368800"/>
            <a:chExt cx="7662333" cy="474133"/>
          </a:xfrm>
        </p:grpSpPr>
        <p:sp>
          <p:nvSpPr>
            <p:cNvPr id="16" name="Rectangle 15"/>
            <p:cNvSpPr/>
            <p:nvPr/>
          </p:nvSpPr>
          <p:spPr>
            <a:xfrm>
              <a:off x="0" y="4368800"/>
              <a:ext cx="7662333" cy="474133"/>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rgbClr val="000000"/>
                </a:solidFill>
                <a:latin typeface="Arial"/>
                <a:cs typeface="Arial"/>
              </a:endParaRPr>
            </a:p>
          </p:txBody>
        </p:sp>
        <p:sp>
          <p:nvSpPr>
            <p:cNvPr id="18" name="TextBox 17"/>
            <p:cNvSpPr txBox="1"/>
            <p:nvPr/>
          </p:nvSpPr>
          <p:spPr>
            <a:xfrm>
              <a:off x="500065" y="4380955"/>
              <a:ext cx="6662735" cy="369332"/>
            </a:xfrm>
            <a:prstGeom prst="rect">
              <a:avLst/>
            </a:prstGeom>
            <a:noFill/>
          </p:spPr>
          <p:txBody>
            <a:bodyPr wrap="square" rtlCol="0">
              <a:spAutoFit/>
            </a:bodyPr>
            <a:lstStyle/>
            <a:p>
              <a:pPr lvl="1"/>
              <a:r>
                <a:rPr lang="en-CA" sz="1800" b="1" dirty="0"/>
                <a:t>Failure to inform communities</a:t>
              </a:r>
              <a:r>
                <a:rPr lang="en-US" sz="1800" b="1" dirty="0"/>
                <a:t> </a:t>
              </a:r>
              <a:endParaRPr lang="en-US" sz="1800" b="1" dirty="0">
                <a:latin typeface="Arial"/>
                <a:cs typeface="Arial"/>
              </a:endParaRPr>
            </a:p>
          </p:txBody>
        </p:sp>
      </p:grpSp>
    </p:spTree>
    <p:extLst>
      <p:ext uri="{BB962C8B-B14F-4D97-AF65-F5344CB8AC3E}">
        <p14:creationId xmlns:p14="http://schemas.microsoft.com/office/powerpoint/2010/main" val="87075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2867"/>
            <a:ext cx="9144000" cy="4220632"/>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 y="1359981"/>
            <a:ext cx="9378681" cy="748409"/>
            <a:chOff x="0" y="1305230"/>
            <a:chExt cx="8804674" cy="506909"/>
          </a:xfrm>
        </p:grpSpPr>
        <p:sp>
          <p:nvSpPr>
            <p:cNvPr id="3" name="Rectangle 2"/>
            <p:cNvSpPr/>
            <p:nvPr/>
          </p:nvSpPr>
          <p:spPr>
            <a:xfrm>
              <a:off x="0" y="1329267"/>
              <a:ext cx="7662333" cy="32205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tx1"/>
                </a:solidFill>
                <a:latin typeface="Arial"/>
                <a:cs typeface="Arial"/>
              </a:endParaRPr>
            </a:p>
          </p:txBody>
        </p:sp>
        <p:sp>
          <p:nvSpPr>
            <p:cNvPr id="41988" name="Rectangle 6"/>
            <p:cNvSpPr>
              <a:spLocks/>
            </p:cNvSpPr>
            <p:nvPr/>
          </p:nvSpPr>
          <p:spPr bwMode="auto">
            <a:xfrm>
              <a:off x="500065" y="1305230"/>
              <a:ext cx="8304609" cy="506909"/>
            </a:xfrm>
            <a:prstGeom prst="rect">
              <a:avLst/>
            </a:prstGeom>
            <a:noFill/>
            <a:ln w="12700">
              <a:noFill/>
              <a:miter lim="800000"/>
              <a:headEnd/>
              <a:tailEnd/>
            </a:ln>
          </p:spPr>
          <p:txBody>
            <a:bodyPr lIns="91835" tIns="91835" rIns="91835" bIns="91835"/>
            <a:lstStyle/>
            <a:p>
              <a:pPr lvl="1"/>
              <a:r>
                <a:rPr lang="en-CA" sz="1800" b="1" dirty="0">
                  <a:solidFill>
                    <a:schemeClr val="tx1"/>
                  </a:solidFill>
                </a:rPr>
                <a:t>Transparency in decision-making</a:t>
              </a:r>
            </a:p>
          </p:txBody>
        </p:sp>
      </p:grpSp>
      <p:sp>
        <p:nvSpPr>
          <p:cNvPr id="5" name="Rectangle 4"/>
          <p:cNvSpPr>
            <a:spLocks/>
          </p:cNvSpPr>
          <p:nvPr/>
        </p:nvSpPr>
        <p:spPr bwMode="auto">
          <a:xfrm>
            <a:off x="440262" y="408519"/>
            <a:ext cx="8796867" cy="582930"/>
          </a:xfrm>
          <a:prstGeom prst="rect">
            <a:avLst/>
          </a:prstGeom>
          <a:noFill/>
          <a:ln w="12700">
            <a:noFill/>
            <a:miter lim="800000"/>
            <a:headEnd/>
            <a:tailEnd/>
          </a:ln>
        </p:spPr>
        <p:txBody>
          <a:bodyPr lIns="0" tIns="0" rIns="36280" bIns="0" anchor="ctr"/>
          <a:lstStyle/>
          <a:p>
            <a:pPr marL="35714"/>
            <a:r>
              <a:rPr lang="en-US" sz="4600" b="1" dirty="0" smtClean="0">
                <a:ln>
                  <a:solidFill>
                    <a:srgbClr val="174685"/>
                  </a:solidFill>
                </a:ln>
                <a:solidFill>
                  <a:srgbClr val="174685"/>
                </a:solidFill>
                <a:latin typeface="Arial"/>
                <a:cs typeface="Arial"/>
                <a:sym typeface="Arial" charset="0"/>
              </a:rPr>
              <a:t>GOOD IMPLEMENTER HABITS</a:t>
            </a:r>
            <a:endParaRPr lang="en-US" sz="4600" b="1" dirty="0">
              <a:ln>
                <a:solidFill>
                  <a:srgbClr val="174685"/>
                </a:solidFill>
              </a:ln>
              <a:solidFill>
                <a:srgbClr val="174685"/>
              </a:solidFill>
              <a:latin typeface="Arial"/>
              <a:cs typeface="Arial"/>
              <a:sym typeface="Arial" charset="0"/>
            </a:endParaRPr>
          </a:p>
        </p:txBody>
      </p:sp>
      <p:grpSp>
        <p:nvGrpSpPr>
          <p:cNvPr id="16" name="Group 15"/>
          <p:cNvGrpSpPr/>
          <p:nvPr/>
        </p:nvGrpSpPr>
        <p:grpSpPr>
          <a:xfrm>
            <a:off x="-1" y="2099195"/>
            <a:ext cx="8161867" cy="475487"/>
            <a:chOff x="0" y="2192868"/>
            <a:chExt cx="7662333" cy="475487"/>
          </a:xfrm>
        </p:grpSpPr>
        <p:sp>
          <p:nvSpPr>
            <p:cNvPr id="8" name="Rectangle 7"/>
            <p:cNvSpPr/>
            <p:nvPr/>
          </p:nvSpPr>
          <p:spPr>
            <a:xfrm>
              <a:off x="0" y="2192868"/>
              <a:ext cx="7662333" cy="47548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tx1"/>
                </a:solidFill>
                <a:latin typeface="Arial"/>
                <a:cs typeface="Arial"/>
              </a:endParaRPr>
            </a:p>
          </p:txBody>
        </p:sp>
        <p:sp>
          <p:nvSpPr>
            <p:cNvPr id="4" name="TextBox 3"/>
            <p:cNvSpPr txBox="1"/>
            <p:nvPr/>
          </p:nvSpPr>
          <p:spPr>
            <a:xfrm>
              <a:off x="500065" y="2209802"/>
              <a:ext cx="6916735" cy="369332"/>
            </a:xfrm>
            <a:prstGeom prst="rect">
              <a:avLst/>
            </a:prstGeom>
            <a:noFill/>
          </p:spPr>
          <p:txBody>
            <a:bodyPr wrap="square" rtlCol="0">
              <a:spAutoFit/>
            </a:bodyPr>
            <a:lstStyle/>
            <a:p>
              <a:pPr lvl="1"/>
              <a:r>
                <a:rPr lang="en-CA" sz="1800" b="1" dirty="0">
                  <a:solidFill>
                    <a:schemeClr val="tx1"/>
                  </a:solidFill>
                </a:rPr>
                <a:t>Adhere to clear schedule and timelines</a:t>
              </a:r>
            </a:p>
          </p:txBody>
        </p:sp>
      </p:grpSp>
      <p:grpSp>
        <p:nvGrpSpPr>
          <p:cNvPr id="15" name="Group 14"/>
          <p:cNvGrpSpPr/>
          <p:nvPr/>
        </p:nvGrpSpPr>
        <p:grpSpPr>
          <a:xfrm>
            <a:off x="0" y="2827964"/>
            <a:ext cx="8297146" cy="475487"/>
            <a:chOff x="0" y="2946401"/>
            <a:chExt cx="7789333" cy="475487"/>
          </a:xfrm>
        </p:grpSpPr>
        <p:sp>
          <p:nvSpPr>
            <p:cNvPr id="7" name="Rectangle 6"/>
            <p:cNvSpPr/>
            <p:nvPr/>
          </p:nvSpPr>
          <p:spPr>
            <a:xfrm>
              <a:off x="0" y="2946401"/>
              <a:ext cx="7662333" cy="47548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tx1"/>
                </a:solidFill>
                <a:latin typeface="Arial"/>
                <a:cs typeface="Arial"/>
              </a:endParaRPr>
            </a:p>
          </p:txBody>
        </p:sp>
        <p:sp>
          <p:nvSpPr>
            <p:cNvPr id="6" name="TextBox 5"/>
            <p:cNvSpPr txBox="1"/>
            <p:nvPr/>
          </p:nvSpPr>
          <p:spPr>
            <a:xfrm>
              <a:off x="500065" y="2971809"/>
              <a:ext cx="7289268" cy="369332"/>
            </a:xfrm>
            <a:prstGeom prst="rect">
              <a:avLst/>
            </a:prstGeom>
            <a:noFill/>
          </p:spPr>
          <p:txBody>
            <a:bodyPr wrap="square" rtlCol="0">
              <a:spAutoFit/>
            </a:bodyPr>
            <a:lstStyle/>
            <a:p>
              <a:pPr lvl="1"/>
              <a:r>
                <a:rPr lang="en-CA" sz="1800" b="1" dirty="0">
                  <a:solidFill>
                    <a:schemeClr val="tx1"/>
                  </a:solidFill>
                </a:rPr>
                <a:t>Frequent communication with stakeholders</a:t>
              </a:r>
            </a:p>
          </p:txBody>
        </p:sp>
      </p:grpSp>
      <p:grpSp>
        <p:nvGrpSpPr>
          <p:cNvPr id="13" name="Group 12"/>
          <p:cNvGrpSpPr/>
          <p:nvPr/>
        </p:nvGrpSpPr>
        <p:grpSpPr>
          <a:xfrm>
            <a:off x="-1" y="3531332"/>
            <a:ext cx="8161867" cy="660388"/>
            <a:chOff x="0" y="3395148"/>
            <a:chExt cx="7662333" cy="660388"/>
          </a:xfrm>
        </p:grpSpPr>
        <p:sp>
          <p:nvSpPr>
            <p:cNvPr id="9" name="Rectangle 8"/>
            <p:cNvSpPr/>
            <p:nvPr/>
          </p:nvSpPr>
          <p:spPr>
            <a:xfrm>
              <a:off x="0" y="3396598"/>
              <a:ext cx="7662333" cy="658938"/>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tx1"/>
                </a:solidFill>
                <a:latin typeface="Arial"/>
                <a:cs typeface="Arial"/>
              </a:endParaRPr>
            </a:p>
          </p:txBody>
        </p:sp>
        <p:sp>
          <p:nvSpPr>
            <p:cNvPr id="11" name="TextBox 10"/>
            <p:cNvSpPr txBox="1"/>
            <p:nvPr/>
          </p:nvSpPr>
          <p:spPr>
            <a:xfrm>
              <a:off x="500065" y="3395148"/>
              <a:ext cx="7077602" cy="646331"/>
            </a:xfrm>
            <a:prstGeom prst="rect">
              <a:avLst/>
            </a:prstGeom>
            <a:noFill/>
            <a:ln>
              <a:noFill/>
            </a:ln>
          </p:spPr>
          <p:txBody>
            <a:bodyPr wrap="square" rtlCol="0">
              <a:spAutoFit/>
            </a:bodyPr>
            <a:lstStyle/>
            <a:p>
              <a:pPr lvl="1"/>
              <a:r>
                <a:rPr lang="en-CA" sz="1800" b="1" dirty="0">
                  <a:solidFill>
                    <a:schemeClr val="tx1"/>
                  </a:solidFill>
                </a:rPr>
                <a:t>Check that community representatives regularly share information with others</a:t>
              </a:r>
            </a:p>
          </p:txBody>
        </p:sp>
      </p:grpSp>
      <p:grpSp>
        <p:nvGrpSpPr>
          <p:cNvPr id="14" name="Group 13"/>
          <p:cNvGrpSpPr/>
          <p:nvPr/>
        </p:nvGrpSpPr>
        <p:grpSpPr>
          <a:xfrm>
            <a:off x="-1" y="4436536"/>
            <a:ext cx="8161867" cy="658486"/>
            <a:chOff x="0" y="4368800"/>
            <a:chExt cx="7662333" cy="658486"/>
          </a:xfrm>
        </p:grpSpPr>
        <p:sp>
          <p:nvSpPr>
            <p:cNvPr id="10" name="Rectangle 9"/>
            <p:cNvSpPr/>
            <p:nvPr/>
          </p:nvSpPr>
          <p:spPr>
            <a:xfrm>
              <a:off x="0" y="4368800"/>
              <a:ext cx="7662333" cy="474133"/>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tx1"/>
                </a:solidFill>
                <a:latin typeface="Arial"/>
                <a:cs typeface="Arial"/>
              </a:endParaRPr>
            </a:p>
          </p:txBody>
        </p:sp>
        <p:sp>
          <p:nvSpPr>
            <p:cNvPr id="12" name="TextBox 11"/>
            <p:cNvSpPr txBox="1"/>
            <p:nvPr/>
          </p:nvSpPr>
          <p:spPr>
            <a:xfrm>
              <a:off x="500065" y="4380955"/>
              <a:ext cx="6662735" cy="646331"/>
            </a:xfrm>
            <a:prstGeom prst="rect">
              <a:avLst/>
            </a:prstGeom>
            <a:noFill/>
          </p:spPr>
          <p:txBody>
            <a:bodyPr wrap="square" rtlCol="0">
              <a:spAutoFit/>
            </a:bodyPr>
            <a:lstStyle/>
            <a:p>
              <a:pPr lvl="1"/>
              <a:r>
                <a:rPr lang="en-CA" sz="1800" b="1" dirty="0">
                  <a:solidFill>
                    <a:schemeClr val="tx1"/>
                  </a:solidFill>
                </a:rPr>
                <a:t>Do not overpromise</a:t>
              </a:r>
            </a:p>
            <a:p>
              <a:endParaRPr lang="en-US" sz="1800" b="1" dirty="0">
                <a:solidFill>
                  <a:schemeClr val="tx1"/>
                </a:solidFill>
                <a:latin typeface="Arial"/>
                <a:cs typeface="Arial"/>
              </a:endParaRPr>
            </a:p>
          </p:txBody>
        </p:sp>
      </p:grpSp>
    </p:spTree>
    <p:extLst>
      <p:ext uri="{BB962C8B-B14F-4D97-AF65-F5344CB8AC3E}">
        <p14:creationId xmlns:p14="http://schemas.microsoft.com/office/powerpoint/2010/main" val="162670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ch kids far Per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4405"/>
            <a:ext cx="9144000" cy="6097905"/>
          </a:xfrm>
          <a:prstGeom prst="rect">
            <a:avLst/>
          </a:prstGeom>
        </p:spPr>
      </p:pic>
      <p:sp>
        <p:nvSpPr>
          <p:cNvPr id="2" name="Rectangle 1"/>
          <p:cNvSpPr/>
          <p:nvPr/>
        </p:nvSpPr>
        <p:spPr>
          <a:xfrm>
            <a:off x="-1075267" y="2023533"/>
            <a:ext cx="11108267" cy="795867"/>
          </a:xfrm>
          <a:prstGeom prst="rect">
            <a:avLst/>
          </a:prstGeom>
          <a:solidFill>
            <a:srgbClr val="174685">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bwMode="auto">
          <a:xfrm>
            <a:off x="4439052" y="1960525"/>
            <a:ext cx="7072313" cy="879294"/>
          </a:xfrm>
          <a:prstGeom prst="rect">
            <a:avLst/>
          </a:prstGeom>
          <a:noFill/>
          <a:ln w="12700">
            <a:noFill/>
            <a:miter lim="800000"/>
            <a:headEnd/>
            <a:tailEnd/>
          </a:ln>
        </p:spPr>
        <p:txBody>
          <a:bodyPr wrap="square" lIns="23915" tIns="23915" rIns="23915" bIns="23915" rtlCol="0">
            <a:spAutoFit/>
          </a:bodyPr>
          <a:lstStyle/>
          <a:p>
            <a:pPr algn="l" eaLnBrk="0" hangingPunct="0"/>
            <a:r>
              <a:rPr lang="en-US" sz="5400" b="1" i="1" dirty="0" smtClean="0">
                <a:solidFill>
                  <a:schemeClr val="bg1"/>
                </a:solidFill>
              </a:rPr>
              <a:t>THANK  YOU!</a:t>
            </a:r>
            <a:endParaRPr lang="en-US" sz="5400" b="1" i="1" dirty="0">
              <a:solidFill>
                <a:schemeClr val="bg1"/>
              </a:solidFill>
            </a:endParaRPr>
          </a:p>
        </p:txBody>
      </p:sp>
      <p:pic>
        <p:nvPicPr>
          <p:cNvPr id="5" name="Picture 4" descr="ci_285624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4" y="4489538"/>
            <a:ext cx="1837267" cy="5862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Cover / Divider / Title Slide (orange)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 Divider / Title Slide (green)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vider 2Up">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Divider 2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 Divider / Title Slide (blue)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 Slide with Graphic (orange) ">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4">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 Slide with Graphic (green) ">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1">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364CB4278C7345AF9A470FDD2EC510" ma:contentTypeVersion="1" ma:contentTypeDescription="Create a new document." ma:contentTypeScope="" ma:versionID="ee536c052892328987a5380c84d610f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CE791D7-7377-4D25-BB1C-947536495E9D}">
  <ds:schemaRefs>
    <ds:schemaRef ds:uri="http://schemas.microsoft.com/office/2006/documentManagement/types"/>
    <ds:schemaRef ds:uri="http://purl.org/dc/dcmitype/"/>
    <ds:schemaRef ds:uri="http://schemas.microsoft.com/sharepoint/v3"/>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0114DE5-65DA-4DAA-ABAC-44801472E465}">
  <ds:schemaRefs>
    <ds:schemaRef ds:uri="http://schemas.microsoft.com/sharepoint/v3/contenttype/forms"/>
  </ds:schemaRefs>
</ds:datastoreItem>
</file>

<file path=customXml/itemProps3.xml><?xml version="1.0" encoding="utf-8"?>
<ds:datastoreItem xmlns:ds="http://schemas.openxmlformats.org/officeDocument/2006/customXml" ds:itemID="{3CF6C1C6-E0EC-4A81-A663-A8FA0DAE2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14056</TotalTime>
  <Pages>0</Pages>
  <Words>697</Words>
  <Characters>0</Characters>
  <Application>Microsoft Office PowerPoint</Application>
  <PresentationFormat>On-screen Show (16:9)</PresentationFormat>
  <Lines>0</Lines>
  <Paragraphs>55</Paragraphs>
  <Slides>8</Slides>
  <Notes>8</Notes>
  <HiddenSlides>0</HiddenSlides>
  <MMClips>0</MMClips>
  <ScaleCrop>false</ScaleCrop>
  <HeadingPairs>
    <vt:vector size="4" baseType="variant">
      <vt:variant>
        <vt:lpstr>Theme</vt:lpstr>
      </vt:variant>
      <vt:variant>
        <vt:i4>15</vt:i4>
      </vt:variant>
      <vt:variant>
        <vt:lpstr>Slide Titles</vt:lpstr>
      </vt:variant>
      <vt:variant>
        <vt:i4>8</vt:i4>
      </vt:variant>
    </vt:vector>
  </HeadingPairs>
  <TitlesOfParts>
    <vt:vector size="23" baseType="lpstr">
      <vt:lpstr>Cover / Divider / Title Slide (orange) – 2 photos required</vt:lpstr>
      <vt:lpstr>Cover / Divider / Title Slide (green) – 2 photos required</vt:lpstr>
      <vt:lpstr>Cover / Divider / Title Slide (blue) – 2 photos required</vt:lpstr>
      <vt:lpstr>Text Slide (orange) – 1 photo required</vt:lpstr>
      <vt:lpstr>1_Text Slide (orange) – 1 photo required</vt:lpstr>
      <vt:lpstr>2_Text Slide (orange) – 1 photo required</vt:lpstr>
      <vt:lpstr>Text Slide with Graphic (orange) </vt:lpstr>
      <vt:lpstr>Text Slide with Graphic (green) </vt:lpstr>
      <vt:lpstr>Text Slide with Graphic (blue)</vt:lpstr>
      <vt:lpstr>1_Text Slide with Graphic (blue)</vt:lpstr>
      <vt:lpstr>2_Text Slide with Graphic (blue)</vt:lpstr>
      <vt:lpstr>3_Text Slide with Graphic (blue)</vt:lpstr>
      <vt:lpstr>4_Text Slide with Graphic (blue)</vt:lpstr>
      <vt:lpstr>5_Text Slide with Graphic (blue)</vt:lpstr>
      <vt:lpstr>Office Theme</vt:lpstr>
      <vt:lpstr>4: IMPLEMENTATION</vt:lpstr>
      <vt:lpstr>PowerPoint Presentation</vt:lpstr>
      <vt:lpstr>IMPLEMENTATION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Eduard Niesten</dc:creator>
  <cp:lastModifiedBy>uOttawa</cp:lastModifiedBy>
  <cp:revision>947</cp:revision>
  <dcterms:created xsi:type="dcterms:W3CDTF">2011-05-26T00:15:19Z</dcterms:created>
  <dcterms:modified xsi:type="dcterms:W3CDTF">2016-05-28T14:36:40Z</dcterms:modified>
</cp:coreProperties>
</file>