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theme/theme13.xml" ContentType="application/vnd.openxmlformats-officedocument.theme+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8" r:id="rId4"/>
    <p:sldMasterId id="2147483649" r:id="rId5"/>
    <p:sldMasterId id="2147483769" r:id="rId6"/>
    <p:sldMasterId id="2147483652" r:id="rId7"/>
    <p:sldMasterId id="2147483807" r:id="rId8"/>
    <p:sldMasterId id="2147483809" r:id="rId9"/>
    <p:sldMasterId id="2147483655" r:id="rId10"/>
    <p:sldMasterId id="2147483653" r:id="rId11"/>
    <p:sldMasterId id="2147483656" r:id="rId12"/>
    <p:sldMasterId id="2147483819" r:id="rId13"/>
    <p:sldMasterId id="2147483821" r:id="rId14"/>
    <p:sldMasterId id="2147483823" r:id="rId15"/>
    <p:sldMasterId id="2147483825" r:id="rId16"/>
    <p:sldMasterId id="2147483827" r:id="rId17"/>
    <p:sldMasterId id="2147483909" r:id="rId18"/>
  </p:sldMasterIdLst>
  <p:notesMasterIdLst>
    <p:notesMasterId r:id="rId37"/>
  </p:notesMasterIdLst>
  <p:handoutMasterIdLst>
    <p:handoutMasterId r:id="rId38"/>
  </p:handoutMasterIdLst>
  <p:sldIdLst>
    <p:sldId id="491" r:id="rId19"/>
    <p:sldId id="467" r:id="rId20"/>
    <p:sldId id="479" r:id="rId21"/>
    <p:sldId id="468" r:id="rId22"/>
    <p:sldId id="469" r:id="rId23"/>
    <p:sldId id="492" r:id="rId24"/>
    <p:sldId id="483" r:id="rId25"/>
    <p:sldId id="485" r:id="rId26"/>
    <p:sldId id="493" r:id="rId27"/>
    <p:sldId id="482" r:id="rId28"/>
    <p:sldId id="484" r:id="rId29"/>
    <p:sldId id="486" r:id="rId30"/>
    <p:sldId id="487" r:id="rId31"/>
    <p:sldId id="488" r:id="rId32"/>
    <p:sldId id="409" r:id="rId33"/>
    <p:sldId id="489" r:id="rId34"/>
    <p:sldId id="457" r:id="rId35"/>
    <p:sldId id="441" r:id="rId36"/>
  </p:sldIdLst>
  <p:sldSz cx="9144000" cy="5143500" type="screen16x9"/>
  <p:notesSz cx="6858000" cy="9144000"/>
  <p:defaultTextStyle>
    <a:defPPr>
      <a:defRPr lang="en-US"/>
    </a:defPPr>
    <a:lvl1pPr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1pPr>
    <a:lvl2pPr marL="286984"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2pPr>
    <a:lvl3pPr marL="573969"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3pPr>
    <a:lvl4pPr marL="860953"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4pPr>
    <a:lvl5pPr marL="1147938"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5pPr>
    <a:lvl6pPr marL="1434922"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6pPr>
    <a:lvl7pPr marL="1721907"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7pPr>
    <a:lvl8pPr marL="2008891"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8pPr>
    <a:lvl9pPr marL="2295876"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6F"/>
    <a:srgbClr val="18509B"/>
    <a:srgbClr val="174685"/>
    <a:srgbClr val="29C7E5"/>
    <a:srgbClr val="F2BD3E"/>
    <a:srgbClr val="DC7C2C"/>
    <a:srgbClr val="6A737B"/>
    <a:srgbClr val="000099"/>
    <a:srgbClr val="529421"/>
    <a:srgbClr val="429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85" autoAdjust="0"/>
    <p:restoredTop sz="91820" autoAdjust="0"/>
  </p:normalViewPr>
  <p:slideViewPr>
    <p:cSldViewPr snapToGrid="0">
      <p:cViewPr varScale="1">
        <p:scale>
          <a:sx n="90" d="100"/>
          <a:sy n="90" d="100"/>
        </p:scale>
        <p:origin x="-660"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33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presProps" Target="presProps.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83B62-A615-4C6B-A522-25E66CB95DA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D0DD176-25C8-47A3-86B7-80BF15085F4C}">
      <dgm:prSet phldrT="[Text]" custT="1"/>
      <dgm:spPr>
        <a:solidFill>
          <a:srgbClr val="174685"/>
        </a:solidFill>
      </dgm:spPr>
      <dgm:t>
        <a:bodyPr/>
        <a:lstStyle/>
        <a:p>
          <a:r>
            <a:rPr lang="en-US" sz="2000" b="1" dirty="0"/>
            <a:t>Monitoring</a:t>
          </a:r>
        </a:p>
      </dgm:t>
    </dgm:pt>
    <dgm:pt modelId="{2717A0F9-3BB4-4C43-BE25-B5A5B39F53EE}" type="parTrans" cxnId="{4825D1DE-DB0E-4337-BFE4-228D69111AC1}">
      <dgm:prSet/>
      <dgm:spPr/>
      <dgm:t>
        <a:bodyPr/>
        <a:lstStyle/>
        <a:p>
          <a:endParaRPr lang="en-US" sz="2800" b="1"/>
        </a:p>
      </dgm:t>
    </dgm:pt>
    <dgm:pt modelId="{E9D59BA2-D7CE-49BA-A8D0-2DC33434E4D2}" type="sibTrans" cxnId="{4825D1DE-DB0E-4337-BFE4-228D69111AC1}">
      <dgm:prSet/>
      <dgm:spPr>
        <a:ln w="38100">
          <a:solidFill>
            <a:srgbClr val="29C7E5"/>
          </a:solidFill>
        </a:ln>
      </dgm:spPr>
      <dgm:t>
        <a:bodyPr/>
        <a:lstStyle/>
        <a:p>
          <a:endParaRPr lang="en-US" sz="2800" b="1"/>
        </a:p>
      </dgm:t>
    </dgm:pt>
    <dgm:pt modelId="{75447887-AF2D-42F1-9192-A7CD5C247D1C}">
      <dgm:prSet phldrT="[Text]" custT="1"/>
      <dgm:spPr>
        <a:solidFill>
          <a:srgbClr val="29C7E5"/>
        </a:solidFill>
      </dgm:spPr>
      <dgm:t>
        <a:bodyPr/>
        <a:lstStyle/>
        <a:p>
          <a:r>
            <a:rPr lang="en-US" sz="2000" b="1" dirty="0"/>
            <a:t>Renegotiation</a:t>
          </a:r>
        </a:p>
      </dgm:t>
    </dgm:pt>
    <dgm:pt modelId="{2865E3E9-BDDF-4342-926E-B38CB744B0BE}" type="parTrans" cxnId="{51C03B0B-A797-4319-A7B1-FEF5EFB21EA3}">
      <dgm:prSet/>
      <dgm:spPr/>
      <dgm:t>
        <a:bodyPr/>
        <a:lstStyle/>
        <a:p>
          <a:endParaRPr lang="en-US" sz="2800" b="1"/>
        </a:p>
      </dgm:t>
    </dgm:pt>
    <dgm:pt modelId="{8D1500D1-4929-40D9-AAA1-FDC7B433D09B}" type="sibTrans" cxnId="{51C03B0B-A797-4319-A7B1-FEF5EFB21EA3}">
      <dgm:prSet/>
      <dgm:spPr>
        <a:ln w="38100">
          <a:solidFill>
            <a:srgbClr val="29C7E5"/>
          </a:solidFill>
        </a:ln>
      </dgm:spPr>
      <dgm:t>
        <a:bodyPr/>
        <a:lstStyle/>
        <a:p>
          <a:endParaRPr lang="en-US" sz="2800" b="1"/>
        </a:p>
      </dgm:t>
    </dgm:pt>
    <dgm:pt modelId="{030FF3B5-1915-4A33-8978-5D4FFFC65D6A}">
      <dgm:prSet phldrT="[Text]" custT="1"/>
      <dgm:spPr>
        <a:solidFill>
          <a:srgbClr val="174685"/>
        </a:solidFill>
      </dgm:spPr>
      <dgm:t>
        <a:bodyPr/>
        <a:lstStyle/>
        <a:p>
          <a:r>
            <a:rPr lang="en-US" sz="2000" b="1" dirty="0"/>
            <a:t>Implementation</a:t>
          </a:r>
        </a:p>
      </dgm:t>
    </dgm:pt>
    <dgm:pt modelId="{8822ADDF-33F9-4FD6-893B-2C98E02ED4A1}" type="parTrans" cxnId="{17745302-A054-4074-87D5-D98D37D253D0}">
      <dgm:prSet/>
      <dgm:spPr/>
      <dgm:t>
        <a:bodyPr/>
        <a:lstStyle/>
        <a:p>
          <a:endParaRPr lang="en-US" sz="2800" b="1"/>
        </a:p>
      </dgm:t>
    </dgm:pt>
    <dgm:pt modelId="{3A72A482-4152-4B32-AB22-5D3FFE3A5DE4}" type="sibTrans" cxnId="{17745302-A054-4074-87D5-D98D37D253D0}">
      <dgm:prSet/>
      <dgm:spPr>
        <a:ln w="38100">
          <a:solidFill>
            <a:srgbClr val="29C7E5"/>
          </a:solidFill>
        </a:ln>
      </dgm:spPr>
      <dgm:t>
        <a:bodyPr/>
        <a:lstStyle/>
        <a:p>
          <a:endParaRPr lang="en-US" sz="2800" b="1"/>
        </a:p>
      </dgm:t>
    </dgm:pt>
    <dgm:pt modelId="{0F30C7B7-520C-4CFC-B0C4-65CE70950B75}" type="pres">
      <dgm:prSet presAssocID="{7F383B62-A615-4C6B-A522-25E66CB95DA3}" presName="cycle" presStyleCnt="0">
        <dgm:presLayoutVars>
          <dgm:dir/>
          <dgm:resizeHandles val="exact"/>
        </dgm:presLayoutVars>
      </dgm:prSet>
      <dgm:spPr/>
      <dgm:t>
        <a:bodyPr/>
        <a:lstStyle/>
        <a:p>
          <a:endParaRPr lang="en-US"/>
        </a:p>
      </dgm:t>
    </dgm:pt>
    <dgm:pt modelId="{08741A48-D5AD-4981-A250-DDBB988ECDDE}" type="pres">
      <dgm:prSet presAssocID="{2D0DD176-25C8-47A3-86B7-80BF15085F4C}" presName="node" presStyleLbl="node1" presStyleIdx="0" presStyleCnt="3" custScaleX="110963" custScaleY="65921">
        <dgm:presLayoutVars>
          <dgm:bulletEnabled val="1"/>
        </dgm:presLayoutVars>
      </dgm:prSet>
      <dgm:spPr/>
      <dgm:t>
        <a:bodyPr/>
        <a:lstStyle/>
        <a:p>
          <a:endParaRPr lang="en-US"/>
        </a:p>
      </dgm:t>
    </dgm:pt>
    <dgm:pt modelId="{FE0C02A7-1625-4CE9-8713-A252138F6F10}" type="pres">
      <dgm:prSet presAssocID="{2D0DD176-25C8-47A3-86B7-80BF15085F4C}" presName="spNode" presStyleCnt="0"/>
      <dgm:spPr/>
    </dgm:pt>
    <dgm:pt modelId="{1DC84C1B-A42B-45AD-863E-7D528AA27BC2}" type="pres">
      <dgm:prSet presAssocID="{E9D59BA2-D7CE-49BA-A8D0-2DC33434E4D2}" presName="sibTrans" presStyleLbl="sibTrans1D1" presStyleIdx="0" presStyleCnt="3"/>
      <dgm:spPr/>
      <dgm:t>
        <a:bodyPr/>
        <a:lstStyle/>
        <a:p>
          <a:endParaRPr lang="en-US"/>
        </a:p>
      </dgm:t>
    </dgm:pt>
    <dgm:pt modelId="{5F08FA0C-5BDD-4D46-BF0C-DABEF779543F}" type="pres">
      <dgm:prSet presAssocID="{75447887-AF2D-42F1-9192-A7CD5C247D1C}" presName="node" presStyleLbl="node1" presStyleIdx="1" presStyleCnt="3" custScaleX="140067" custScaleY="76725">
        <dgm:presLayoutVars>
          <dgm:bulletEnabled val="1"/>
        </dgm:presLayoutVars>
      </dgm:prSet>
      <dgm:spPr/>
      <dgm:t>
        <a:bodyPr/>
        <a:lstStyle/>
        <a:p>
          <a:endParaRPr lang="en-US"/>
        </a:p>
      </dgm:t>
    </dgm:pt>
    <dgm:pt modelId="{F9F2F962-C279-48B7-BF23-C22B7C857DF0}" type="pres">
      <dgm:prSet presAssocID="{75447887-AF2D-42F1-9192-A7CD5C247D1C}" presName="spNode" presStyleCnt="0"/>
      <dgm:spPr/>
    </dgm:pt>
    <dgm:pt modelId="{BB2E165E-9DB6-437D-BB0E-39B458923BF3}" type="pres">
      <dgm:prSet presAssocID="{8D1500D1-4929-40D9-AAA1-FDC7B433D09B}" presName="sibTrans" presStyleLbl="sibTrans1D1" presStyleIdx="1" presStyleCnt="3"/>
      <dgm:spPr/>
      <dgm:t>
        <a:bodyPr/>
        <a:lstStyle/>
        <a:p>
          <a:endParaRPr lang="en-US"/>
        </a:p>
      </dgm:t>
    </dgm:pt>
    <dgm:pt modelId="{EEB27834-A2DC-47E9-A179-8EC03C7EFD13}" type="pres">
      <dgm:prSet presAssocID="{030FF3B5-1915-4A33-8978-5D4FFFC65D6A}" presName="node" presStyleLbl="node1" presStyleIdx="2" presStyleCnt="3" custScaleX="147006" custScaleY="72675" custRadScaleRad="94626" custRadScaleInc="-5914">
        <dgm:presLayoutVars>
          <dgm:bulletEnabled val="1"/>
        </dgm:presLayoutVars>
      </dgm:prSet>
      <dgm:spPr/>
      <dgm:t>
        <a:bodyPr/>
        <a:lstStyle/>
        <a:p>
          <a:endParaRPr lang="en-US"/>
        </a:p>
      </dgm:t>
    </dgm:pt>
    <dgm:pt modelId="{3BAC9E93-3F44-464A-8A33-7AAF06E44FE3}" type="pres">
      <dgm:prSet presAssocID="{030FF3B5-1915-4A33-8978-5D4FFFC65D6A}" presName="spNode" presStyleCnt="0"/>
      <dgm:spPr/>
    </dgm:pt>
    <dgm:pt modelId="{1851A999-92B1-470F-83E0-FC1272BB9B73}" type="pres">
      <dgm:prSet presAssocID="{3A72A482-4152-4B32-AB22-5D3FFE3A5DE4}" presName="sibTrans" presStyleLbl="sibTrans1D1" presStyleIdx="2" presStyleCnt="3"/>
      <dgm:spPr/>
      <dgm:t>
        <a:bodyPr/>
        <a:lstStyle/>
        <a:p>
          <a:endParaRPr lang="en-US"/>
        </a:p>
      </dgm:t>
    </dgm:pt>
  </dgm:ptLst>
  <dgm:cxnLst>
    <dgm:cxn modelId="{BBDDE355-DBC4-4D44-9D31-A1A8DBDA9206}" type="presOf" srcId="{7F383B62-A615-4C6B-A522-25E66CB95DA3}" destId="{0F30C7B7-520C-4CFC-B0C4-65CE70950B75}" srcOrd="0" destOrd="0" presId="urn:microsoft.com/office/officeart/2005/8/layout/cycle5"/>
    <dgm:cxn modelId="{32A50513-66F4-F049-90EF-1BF0AB6D66DF}" type="presOf" srcId="{8D1500D1-4929-40D9-AAA1-FDC7B433D09B}" destId="{BB2E165E-9DB6-437D-BB0E-39B458923BF3}" srcOrd="0" destOrd="0" presId="urn:microsoft.com/office/officeart/2005/8/layout/cycle5"/>
    <dgm:cxn modelId="{51C03B0B-A797-4319-A7B1-FEF5EFB21EA3}" srcId="{7F383B62-A615-4C6B-A522-25E66CB95DA3}" destId="{75447887-AF2D-42F1-9192-A7CD5C247D1C}" srcOrd="1" destOrd="0" parTransId="{2865E3E9-BDDF-4342-926E-B38CB744B0BE}" sibTransId="{8D1500D1-4929-40D9-AAA1-FDC7B433D09B}"/>
    <dgm:cxn modelId="{DDC704E1-4FAE-904A-8AC5-E09A11FB761F}" type="presOf" srcId="{75447887-AF2D-42F1-9192-A7CD5C247D1C}" destId="{5F08FA0C-5BDD-4D46-BF0C-DABEF779543F}" srcOrd="0" destOrd="0" presId="urn:microsoft.com/office/officeart/2005/8/layout/cycle5"/>
    <dgm:cxn modelId="{4825D1DE-DB0E-4337-BFE4-228D69111AC1}" srcId="{7F383B62-A615-4C6B-A522-25E66CB95DA3}" destId="{2D0DD176-25C8-47A3-86B7-80BF15085F4C}" srcOrd="0" destOrd="0" parTransId="{2717A0F9-3BB4-4C43-BE25-B5A5B39F53EE}" sibTransId="{E9D59BA2-D7CE-49BA-A8D0-2DC33434E4D2}"/>
    <dgm:cxn modelId="{C634C97D-B5C3-3747-AE77-CCDE267B157D}" type="presOf" srcId="{E9D59BA2-D7CE-49BA-A8D0-2DC33434E4D2}" destId="{1DC84C1B-A42B-45AD-863E-7D528AA27BC2}" srcOrd="0" destOrd="0" presId="urn:microsoft.com/office/officeart/2005/8/layout/cycle5"/>
    <dgm:cxn modelId="{303602C9-0E01-B14A-A28A-C93862AD1C05}" type="presOf" srcId="{3A72A482-4152-4B32-AB22-5D3FFE3A5DE4}" destId="{1851A999-92B1-470F-83E0-FC1272BB9B73}" srcOrd="0" destOrd="0" presId="urn:microsoft.com/office/officeart/2005/8/layout/cycle5"/>
    <dgm:cxn modelId="{17745302-A054-4074-87D5-D98D37D253D0}" srcId="{7F383B62-A615-4C6B-A522-25E66CB95DA3}" destId="{030FF3B5-1915-4A33-8978-5D4FFFC65D6A}" srcOrd="2" destOrd="0" parTransId="{8822ADDF-33F9-4FD6-893B-2C98E02ED4A1}" sibTransId="{3A72A482-4152-4B32-AB22-5D3FFE3A5DE4}"/>
    <dgm:cxn modelId="{D977C710-683F-124F-B143-9BB7138F3D9E}" type="presOf" srcId="{030FF3B5-1915-4A33-8978-5D4FFFC65D6A}" destId="{EEB27834-A2DC-47E9-A179-8EC03C7EFD13}" srcOrd="0" destOrd="0" presId="urn:microsoft.com/office/officeart/2005/8/layout/cycle5"/>
    <dgm:cxn modelId="{AAC77CFB-D0A9-4B4E-9A37-C168E40C38A0}" type="presOf" srcId="{2D0DD176-25C8-47A3-86B7-80BF15085F4C}" destId="{08741A48-D5AD-4981-A250-DDBB988ECDDE}" srcOrd="0" destOrd="0" presId="urn:microsoft.com/office/officeart/2005/8/layout/cycle5"/>
    <dgm:cxn modelId="{FBB20808-6A32-FE4A-9CF9-675A35303BDD}" type="presParOf" srcId="{0F30C7B7-520C-4CFC-B0C4-65CE70950B75}" destId="{08741A48-D5AD-4981-A250-DDBB988ECDDE}" srcOrd="0" destOrd="0" presId="urn:microsoft.com/office/officeart/2005/8/layout/cycle5"/>
    <dgm:cxn modelId="{B80DEE06-9053-BE4F-A2BD-D4555DF09EB5}" type="presParOf" srcId="{0F30C7B7-520C-4CFC-B0C4-65CE70950B75}" destId="{FE0C02A7-1625-4CE9-8713-A252138F6F10}" srcOrd="1" destOrd="0" presId="urn:microsoft.com/office/officeart/2005/8/layout/cycle5"/>
    <dgm:cxn modelId="{18B0271B-5719-034F-AF74-67147989D38F}" type="presParOf" srcId="{0F30C7B7-520C-4CFC-B0C4-65CE70950B75}" destId="{1DC84C1B-A42B-45AD-863E-7D528AA27BC2}" srcOrd="2" destOrd="0" presId="urn:microsoft.com/office/officeart/2005/8/layout/cycle5"/>
    <dgm:cxn modelId="{4118A2FA-0773-B943-8063-F64A1676E8B0}" type="presParOf" srcId="{0F30C7B7-520C-4CFC-B0C4-65CE70950B75}" destId="{5F08FA0C-5BDD-4D46-BF0C-DABEF779543F}" srcOrd="3" destOrd="0" presId="urn:microsoft.com/office/officeart/2005/8/layout/cycle5"/>
    <dgm:cxn modelId="{4AEC65E3-242B-0143-B360-D7262968D39F}" type="presParOf" srcId="{0F30C7B7-520C-4CFC-B0C4-65CE70950B75}" destId="{F9F2F962-C279-48B7-BF23-C22B7C857DF0}" srcOrd="4" destOrd="0" presId="urn:microsoft.com/office/officeart/2005/8/layout/cycle5"/>
    <dgm:cxn modelId="{4AFD8689-4D52-2F47-9D03-A05A4A9FD0F1}" type="presParOf" srcId="{0F30C7B7-520C-4CFC-B0C4-65CE70950B75}" destId="{BB2E165E-9DB6-437D-BB0E-39B458923BF3}" srcOrd="5" destOrd="0" presId="urn:microsoft.com/office/officeart/2005/8/layout/cycle5"/>
    <dgm:cxn modelId="{930A785B-B05F-254A-BF8C-ECEC0C6EB622}" type="presParOf" srcId="{0F30C7B7-520C-4CFC-B0C4-65CE70950B75}" destId="{EEB27834-A2DC-47E9-A179-8EC03C7EFD13}" srcOrd="6" destOrd="0" presId="urn:microsoft.com/office/officeart/2005/8/layout/cycle5"/>
    <dgm:cxn modelId="{E35CAD6D-F0FC-AC4D-97CA-13CCB0B6D670}" type="presParOf" srcId="{0F30C7B7-520C-4CFC-B0C4-65CE70950B75}" destId="{3BAC9E93-3F44-464A-8A33-7AAF06E44FE3}" srcOrd="7" destOrd="0" presId="urn:microsoft.com/office/officeart/2005/8/layout/cycle5"/>
    <dgm:cxn modelId="{74C03B66-3754-064B-910A-0131F96B2694}" type="presParOf" srcId="{0F30C7B7-520C-4CFC-B0C4-65CE70950B75}" destId="{1851A999-92B1-470F-83E0-FC1272BB9B73}" srcOrd="8" destOrd="0" presId="urn:microsoft.com/office/officeart/2005/8/layout/cycle5"/>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41A48-D5AD-4981-A250-DDBB988ECDDE}">
      <dsp:nvSpPr>
        <dsp:cNvPr id="0" name=""/>
        <dsp:cNvSpPr/>
      </dsp:nvSpPr>
      <dsp:spPr>
        <a:xfrm>
          <a:off x="1156368" y="80940"/>
          <a:ext cx="1594750" cy="615817"/>
        </a:xfrm>
        <a:prstGeom prst="roundRect">
          <a:avLst/>
        </a:prstGeom>
        <a:solidFill>
          <a:srgbClr val="1746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Monitoring</a:t>
          </a:r>
        </a:p>
      </dsp:txBody>
      <dsp:txXfrm>
        <a:off x="1186430" y="111002"/>
        <a:ext cx="1534626" cy="555693"/>
      </dsp:txXfrm>
    </dsp:sp>
    <dsp:sp modelId="{1DC84C1B-A42B-45AD-863E-7D528AA27BC2}">
      <dsp:nvSpPr>
        <dsp:cNvPr id="0" name=""/>
        <dsp:cNvSpPr/>
      </dsp:nvSpPr>
      <dsp:spPr>
        <a:xfrm>
          <a:off x="707710" y="388849"/>
          <a:ext cx="2492067" cy="2492067"/>
        </a:xfrm>
        <a:custGeom>
          <a:avLst/>
          <a:gdLst/>
          <a:ahLst/>
          <a:cxnLst/>
          <a:rect l="0" t="0" r="0" b="0"/>
          <a:pathLst>
            <a:path>
              <a:moveTo>
                <a:pt x="2223512" y="473288"/>
              </a:moveTo>
              <a:arcTo wR="1246033" hR="1246033" stAng="19300315" swAng="2322314"/>
            </a:path>
          </a:pathLst>
        </a:custGeom>
        <a:noFill/>
        <a:ln w="38100" cap="flat" cmpd="sng" algn="ctr">
          <a:solidFill>
            <a:srgbClr val="29C7E5"/>
          </a:solidFill>
          <a:prstDash val="solid"/>
          <a:tailEnd type="arrow"/>
        </a:ln>
        <a:effectLst/>
      </dsp:spPr>
      <dsp:style>
        <a:lnRef idx="1">
          <a:scrgbClr r="0" g="0" b="0"/>
        </a:lnRef>
        <a:fillRef idx="0">
          <a:scrgbClr r="0" g="0" b="0"/>
        </a:fillRef>
        <a:effectRef idx="0">
          <a:scrgbClr r="0" g="0" b="0"/>
        </a:effectRef>
        <a:fontRef idx="minor"/>
      </dsp:style>
    </dsp:sp>
    <dsp:sp modelId="{5F08FA0C-5BDD-4D46-BF0C-DABEF779543F}">
      <dsp:nvSpPr>
        <dsp:cNvPr id="0" name=""/>
        <dsp:cNvSpPr/>
      </dsp:nvSpPr>
      <dsp:spPr>
        <a:xfrm>
          <a:off x="2026325" y="1899527"/>
          <a:ext cx="2013030" cy="716745"/>
        </a:xfrm>
        <a:prstGeom prst="roundRect">
          <a:avLst/>
        </a:prstGeom>
        <a:solidFill>
          <a:srgbClr val="29C7E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Renegotiation</a:t>
          </a:r>
        </a:p>
      </dsp:txBody>
      <dsp:txXfrm>
        <a:off x="2061314" y="1934516"/>
        <a:ext cx="1943052" cy="646767"/>
      </dsp:txXfrm>
    </dsp:sp>
    <dsp:sp modelId="{BB2E165E-9DB6-437D-BB0E-39B458923BF3}">
      <dsp:nvSpPr>
        <dsp:cNvPr id="0" name=""/>
        <dsp:cNvSpPr/>
      </dsp:nvSpPr>
      <dsp:spPr>
        <a:xfrm>
          <a:off x="764520" y="346943"/>
          <a:ext cx="2492067" cy="2492067"/>
        </a:xfrm>
        <a:custGeom>
          <a:avLst/>
          <a:gdLst/>
          <a:ahLst/>
          <a:cxnLst/>
          <a:rect l="0" t="0" r="0" b="0"/>
          <a:pathLst>
            <a:path>
              <a:moveTo>
                <a:pt x="1704193" y="2404778"/>
              </a:moveTo>
              <a:arcTo wR="1246033" hR="1246033" stAng="4105590" swAng="2640264"/>
            </a:path>
          </a:pathLst>
        </a:custGeom>
        <a:noFill/>
        <a:ln w="38100" cap="flat" cmpd="sng" algn="ctr">
          <a:solidFill>
            <a:srgbClr val="29C7E5"/>
          </a:solidFill>
          <a:prstDash val="solid"/>
          <a:tailEnd type="arrow"/>
        </a:ln>
        <a:effectLst/>
      </dsp:spPr>
      <dsp:style>
        <a:lnRef idx="1">
          <a:scrgbClr r="0" g="0" b="0"/>
        </a:lnRef>
        <a:fillRef idx="0">
          <a:scrgbClr r="0" g="0" b="0"/>
        </a:fillRef>
        <a:effectRef idx="0">
          <a:scrgbClr r="0" g="0" b="0"/>
        </a:effectRef>
        <a:fontRef idx="minor"/>
      </dsp:style>
    </dsp:sp>
    <dsp:sp modelId="{EEB27834-A2DC-47E9-A179-8EC03C7EFD13}">
      <dsp:nvSpPr>
        <dsp:cNvPr id="0" name=""/>
        <dsp:cNvSpPr/>
      </dsp:nvSpPr>
      <dsp:spPr>
        <a:xfrm>
          <a:off x="-98537" y="1926607"/>
          <a:ext cx="2112757" cy="678911"/>
        </a:xfrm>
        <a:prstGeom prst="roundRect">
          <a:avLst/>
        </a:prstGeom>
        <a:solidFill>
          <a:srgbClr val="1746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Implementation</a:t>
          </a:r>
        </a:p>
      </dsp:txBody>
      <dsp:txXfrm>
        <a:off x="-65395" y="1959749"/>
        <a:ext cx="2046473" cy="612627"/>
      </dsp:txXfrm>
    </dsp:sp>
    <dsp:sp modelId="{1851A999-92B1-470F-83E0-FC1272BB9B73}">
      <dsp:nvSpPr>
        <dsp:cNvPr id="0" name=""/>
        <dsp:cNvSpPr/>
      </dsp:nvSpPr>
      <dsp:spPr>
        <a:xfrm>
          <a:off x="763688" y="339313"/>
          <a:ext cx="2492067" cy="2492067"/>
        </a:xfrm>
        <a:custGeom>
          <a:avLst/>
          <a:gdLst/>
          <a:ahLst/>
          <a:cxnLst/>
          <a:rect l="0" t="0" r="0" b="0"/>
          <a:pathLst>
            <a:path>
              <a:moveTo>
                <a:pt x="2999" y="1332442"/>
              </a:moveTo>
              <a:arcTo wR="1246033" hR="1246033" stAng="10561410" swAng="2330017"/>
            </a:path>
          </a:pathLst>
        </a:custGeom>
        <a:noFill/>
        <a:ln w="38100" cap="flat" cmpd="sng" algn="ctr">
          <a:solidFill>
            <a:srgbClr val="29C7E5"/>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34" charset="-128"/>
                <a:cs typeface="+mn-cs"/>
                <a:sym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34" charset="-128"/>
                <a:cs typeface="+mn-cs"/>
                <a:sym typeface="Arial" charset="0"/>
              </a:defRPr>
            </a:lvl1pPr>
          </a:lstStyle>
          <a:p>
            <a:pPr>
              <a:defRPr/>
            </a:pPr>
            <a:fld id="{E4132345-A16E-4614-B37A-F01FF353AAF3}" type="datetimeFigureOut">
              <a:rPr lang="en-US"/>
              <a:pPr>
                <a:defRPr/>
              </a:pPr>
              <a:t>5/28/2016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34" charset="-128"/>
                <a:cs typeface="+mn-cs"/>
                <a:sym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34" charset="-128"/>
                <a:cs typeface="+mn-cs"/>
                <a:sym typeface="Arial" charset="0"/>
              </a:defRPr>
            </a:lvl1pPr>
          </a:lstStyle>
          <a:p>
            <a:pPr>
              <a:defRPr/>
            </a:pPr>
            <a:fld id="{154426B6-A932-42BE-B7F5-4EE743F6544B}" type="slidenum">
              <a:rPr lang="en-US"/>
              <a:pPr>
                <a:defRPr/>
              </a:pPr>
              <a:t>‹#›</a:t>
            </a:fld>
            <a:endParaRPr lang="en-US"/>
          </a:p>
        </p:txBody>
      </p:sp>
    </p:spTree>
    <p:extLst>
      <p:ext uri="{BB962C8B-B14F-4D97-AF65-F5344CB8AC3E}">
        <p14:creationId xmlns:p14="http://schemas.microsoft.com/office/powerpoint/2010/main" val="3399047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ＭＳ Ｐゴシック" pitchFamily="34" charset="-128"/>
                <a:cs typeface="+mn-cs"/>
                <a:sym typeface="Arial" charset="0"/>
              </a:defRPr>
            </a:lvl1pPr>
          </a:lstStyle>
          <a:p>
            <a:pPr>
              <a:defRPr/>
            </a:pPr>
            <a:endParaRPr lang="en-US"/>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ＭＳ Ｐゴシック" pitchFamily="34" charset="-128"/>
                <a:cs typeface="+mn-cs"/>
                <a:sym typeface="Arial" charset="0"/>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ＭＳ Ｐゴシック" pitchFamily="34" charset="-128"/>
                <a:cs typeface="+mn-cs"/>
                <a:sym typeface="Arial" charset="0"/>
              </a:defRPr>
            </a:lvl1pPr>
          </a:lstStyle>
          <a:p>
            <a:pPr>
              <a:defRPr/>
            </a:pPr>
            <a:endParaRPr lang="en-US"/>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ea typeface="ＭＳ Ｐゴシック" pitchFamily="34" charset="-128"/>
                <a:cs typeface="+mn-cs"/>
                <a:sym typeface="Arial" charset="0"/>
              </a:defRPr>
            </a:lvl1pPr>
          </a:lstStyle>
          <a:p>
            <a:pPr>
              <a:defRPr/>
            </a:pPr>
            <a:fld id="{F8B70F15-398F-478C-A3BA-55A44357B535}" type="slidenum">
              <a:rPr lang="en-US"/>
              <a:pPr>
                <a:defRPr/>
              </a:pPr>
              <a:t>‹#›</a:t>
            </a:fld>
            <a:endParaRPr lang="en-US"/>
          </a:p>
        </p:txBody>
      </p:sp>
    </p:spTree>
    <p:extLst>
      <p:ext uri="{BB962C8B-B14F-4D97-AF65-F5344CB8AC3E}">
        <p14:creationId xmlns:p14="http://schemas.microsoft.com/office/powerpoint/2010/main" val="96301060"/>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800" kern="1200">
        <a:solidFill>
          <a:schemeClr val="tx1"/>
        </a:solidFill>
        <a:latin typeface="Arial" charset="0"/>
        <a:ea typeface="ＭＳ Ｐゴシック" pitchFamily="-109" charset="-128"/>
        <a:cs typeface="ＭＳ Ｐゴシック" pitchFamily="-109" charset="-128"/>
      </a:defRPr>
    </a:lvl1pPr>
    <a:lvl2pPr marL="286984"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2pPr>
    <a:lvl3pPr marL="573969"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3pPr>
    <a:lvl4pPr marL="860953"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4pPr>
    <a:lvl5pPr marL="1147938"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5pPr>
    <a:lvl6pPr marL="1434922" algn="l" defTabSz="286984" rtl="0" eaLnBrk="1" latinLnBrk="0" hangingPunct="1">
      <a:defRPr sz="800" kern="1200">
        <a:solidFill>
          <a:schemeClr val="tx1"/>
        </a:solidFill>
        <a:latin typeface="+mn-lt"/>
        <a:ea typeface="+mn-ea"/>
        <a:cs typeface="+mn-cs"/>
      </a:defRPr>
    </a:lvl6pPr>
    <a:lvl7pPr marL="1721907" algn="l" defTabSz="286984" rtl="0" eaLnBrk="1" latinLnBrk="0" hangingPunct="1">
      <a:defRPr sz="800" kern="1200">
        <a:solidFill>
          <a:schemeClr val="tx1"/>
        </a:solidFill>
        <a:latin typeface="+mn-lt"/>
        <a:ea typeface="+mn-ea"/>
        <a:cs typeface="+mn-cs"/>
      </a:defRPr>
    </a:lvl7pPr>
    <a:lvl8pPr marL="2008891" algn="l" defTabSz="286984" rtl="0" eaLnBrk="1" latinLnBrk="0" hangingPunct="1">
      <a:defRPr sz="800" kern="1200">
        <a:solidFill>
          <a:schemeClr val="tx1"/>
        </a:solidFill>
        <a:latin typeface="+mn-lt"/>
        <a:ea typeface="+mn-ea"/>
        <a:cs typeface="+mn-cs"/>
      </a:defRPr>
    </a:lvl8pPr>
    <a:lvl9pPr marL="2295876" algn="l" defTabSz="286984"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CA" sz="800" kern="1200" dirty="0" smtClean="0">
                <a:solidFill>
                  <a:schemeClr val="tx1"/>
                </a:solidFill>
                <a:effectLst/>
                <a:latin typeface="Arial" charset="0"/>
                <a:ea typeface="ＭＳ Ｐゴシック" pitchFamily="-109" charset="-128"/>
                <a:cs typeface="ＭＳ Ｐゴシック" pitchFamily="-109" charset="-128"/>
              </a:rPr>
              <a:t>Session title</a:t>
            </a:r>
            <a:endParaRPr lang="en-US" sz="800" kern="1200" dirty="0" smtClean="0">
              <a:solidFill>
                <a:schemeClr val="tx1"/>
              </a:solidFill>
              <a:effectLst/>
              <a:latin typeface="Arial" charset="0"/>
              <a:ea typeface="ＭＳ Ｐゴシック" pitchFamily="-109" charset="-128"/>
              <a:cs typeface="ＭＳ Ｐゴシック" pitchFamily="-109"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b="1" u="sng" kern="1200" dirty="0" smtClean="0">
                <a:solidFill>
                  <a:schemeClr val="tx1"/>
                </a:solidFill>
                <a:effectLst/>
                <a:latin typeface="Arial" charset="0"/>
                <a:ea typeface="ＭＳ Ｐゴシック" pitchFamily="-109" charset="-128"/>
                <a:cs typeface="ＭＳ Ｐゴシック" pitchFamily="-109" charset="-128"/>
              </a:rPr>
              <a:t>CRITICAL</a:t>
            </a:r>
            <a:r>
              <a:rPr lang="en-CA" sz="800" kern="1200" dirty="0" smtClean="0">
                <a:solidFill>
                  <a:schemeClr val="tx1"/>
                </a:solidFill>
                <a:effectLst/>
                <a:latin typeface="Arial" charset="0"/>
                <a:ea typeface="ＭＳ Ｐゴシック" pitchFamily="-109" charset="-128"/>
                <a:cs typeface="ＭＳ Ｐゴシック" pitchFamily="-109" charset="-128"/>
              </a:rPr>
              <a:t>: Since the point is for benefits to serve as an incentive that is linked to conservation performance, it is essential that (a large part) of the benefit package consists of things that can be increased/decreased (or turned off or on) depending on compliance with conservation commitments.</a:t>
            </a:r>
            <a:endParaRPr lang="en-US" sz="800" kern="1200" dirty="0" smtClean="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10</a:t>
            </a:fld>
            <a:endParaRPr lang="en-US"/>
          </a:p>
        </p:txBody>
      </p:sp>
    </p:spTree>
    <p:extLst>
      <p:ext uri="{BB962C8B-B14F-4D97-AF65-F5344CB8AC3E}">
        <p14:creationId xmlns:p14="http://schemas.microsoft.com/office/powerpoint/2010/main" val="197437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smtClean="0">
                <a:solidFill>
                  <a:schemeClr val="tx1"/>
                </a:solidFill>
                <a:effectLst/>
                <a:latin typeface="Arial" charset="0"/>
                <a:ea typeface="ＭＳ Ｐゴシック" pitchFamily="-109" charset="-128"/>
                <a:cs typeface="ＭＳ Ｐゴシック" pitchFamily="-109" charset="-128"/>
              </a:rPr>
              <a:t>What can go into a benefit package? There are many, many different possibilities; CSP’s portfolio has tons of different examples ranging from simple (handing out small farm tools or school books) to complex (arranging legal recognition of land rights or working with the navy and police to enforce marine fishery zones). </a:t>
            </a:r>
            <a:r>
              <a:rPr lang="en-CA" sz="800" kern="1200" dirty="0" smtClean="0">
                <a:solidFill>
                  <a:schemeClr val="tx1"/>
                </a:solidFill>
                <a:effectLst/>
                <a:latin typeface="Arial" charset="0"/>
                <a:ea typeface="ＭＳ Ｐゴシック" pitchFamily="-109" charset="-128"/>
                <a:cs typeface="ＭＳ Ｐゴシック" pitchFamily="-109" charset="-128"/>
              </a:rPr>
              <a:t>Some benefits are linked to resource management/protection, directly contributing to conservation objectives. Others are totally separate from conservation objectives. Some are benefits for individuals, while others are for the community as a whole. The negotiating process needs to consider these differences to identify what will make a fair, affordable, and effective incentive package.</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11</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smtClean="0">
                <a:solidFill>
                  <a:schemeClr val="tx1"/>
                </a:solidFill>
                <a:effectLst/>
                <a:latin typeface="Arial" charset="0"/>
                <a:ea typeface="ＭＳ Ｐゴシック" pitchFamily="-109" charset="-128"/>
                <a:cs typeface="ＭＳ Ｐゴシック" pitchFamily="-109" charset="-128"/>
              </a:rPr>
              <a:t>Some benefits require elaborate systems. Patrolling wages require ways to verify that people did the patrols, reported accurately, etc. In Cambodia, the water buffalo benefit required designing a process to identify who received the animals and in what order, what happened if those people later violated the CA, what happened to offspring of animals … all this after implementer and community representatives went to regional markets together to select the animals to purchase.</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12</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smtClean="0">
                <a:solidFill>
                  <a:schemeClr val="tx1"/>
                </a:solidFill>
                <a:effectLst/>
                <a:latin typeface="Arial" charset="0"/>
                <a:ea typeface="ＭＳ Ｐゴシック" pitchFamily="-109" charset="-128"/>
                <a:cs typeface="ＭＳ Ｐゴシック" pitchFamily="-109" charset="-128"/>
              </a:rPr>
              <a:t>Again, many CAs result in indirect benefits in addition to what is agreed on in the formal benefit package. This is not linked to opportunity cost, but can be significant and attractive to communities. Therefore it can be useful to point out such benefits during the negotiation process.</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13</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smtClean="0">
                <a:solidFill>
                  <a:schemeClr val="tx1"/>
                </a:solidFill>
                <a:effectLst/>
                <a:latin typeface="Arial" charset="0"/>
                <a:ea typeface="ＭＳ Ｐゴシック" pitchFamily="-109" charset="-128"/>
                <a:cs typeface="ＭＳ Ｐゴシック" pitchFamily="-109" charset="-128"/>
              </a:rPr>
              <a:t>Incentives only work if there is a consequence of non-compliance. Defining penalties has to be part of the negotiation process to ensure that the penalty framework is seen as just and transparent by the community. Also, it is important to have penalties that are scaled to the number/frequency of violations, allowing the opportunity to correct behavior, return to compliance, and restore the full benefit package. It is also important that there are consequences for the implementer if they fail to uphold their end of the deal, as in the case of long delays in benefit delivery.</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14</a:t>
            </a:fld>
            <a:endParaRPr lang="en-US"/>
          </a:p>
        </p:txBody>
      </p:sp>
    </p:spTree>
    <p:extLst>
      <p:ext uri="{BB962C8B-B14F-4D97-AF65-F5344CB8AC3E}">
        <p14:creationId xmlns:p14="http://schemas.microsoft.com/office/powerpoint/2010/main" val="200691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7F926172-7A4D-48B3-BC8C-2D509837917E}" type="slidenum">
              <a:rPr lang="en-US" smtClean="0"/>
              <a:pPr/>
              <a:t>15</a:t>
            </a:fld>
            <a:endParaRPr lang="en-US" smtClean="0"/>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smtClean="0">
                <a:solidFill>
                  <a:schemeClr val="tx1"/>
                </a:solidFill>
                <a:effectLst/>
                <a:latin typeface="Arial" charset="0"/>
                <a:ea typeface="ＭＳ Ｐゴシック" pitchFamily="-109" charset="-128"/>
                <a:cs typeface="ＭＳ Ｐゴシック" pitchFamily="-109" charset="-128"/>
              </a:rPr>
              <a:t>The Colombia CAs have a well-defined penalty framework relating to individual patrollers, the community as a whole, and the implementer. It also combines internal penalties (things the community does with respect to its own members) and external penalties (things the implementer does with respect to the community). This slide shows internal penalties. Many CAs include internal community penalties as part of the overall framework, often building on traditional/customary ways of enforcing community norms and rules.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7F926172-7A4D-48B3-BC8C-2D509837917E}" type="slidenum">
              <a:rPr lang="en-US" smtClean="0"/>
              <a:pPr/>
              <a:t>16</a:t>
            </a:fld>
            <a:endParaRPr lang="en-US" smtClean="0"/>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smtClean="0">
                <a:solidFill>
                  <a:schemeClr val="tx1"/>
                </a:solidFill>
                <a:effectLst/>
                <a:latin typeface="Arial" charset="0"/>
                <a:ea typeface="ＭＳ Ｐゴシック" pitchFamily="-109" charset="-128"/>
                <a:cs typeface="ＭＳ Ｐゴシック" pitchFamily="-109" charset="-128"/>
              </a:rPr>
              <a:t>This slide shows external penalties in the Colombia CA.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smtClean="0">
                <a:solidFill>
                  <a:schemeClr val="tx1"/>
                </a:solidFill>
                <a:effectLst/>
                <a:latin typeface="Arial" charset="0"/>
                <a:ea typeface="ＭＳ Ｐゴシック" pitchFamily="-109" charset="-128"/>
                <a:cs typeface="ＭＳ Ｐゴシック" pitchFamily="-109" charset="-128"/>
              </a:rPr>
              <a:t>Successful negotiating processes conclude with the signing of a CA. Often, this will happen in a ceremony with accompanying festivities, to signal CA importance and serve as a dissemination/awareness event. Including government officials (mayor, district head, provincial governor … what is appropriate depends on the place) in the signing ceremony, potentially as witness signatories on the actual CA document, can reinforce the importance of the CA in people’s eyes. A key question is who will sign the CA for the community – the community leader, members of a natural resource committee, representatives from each household … what is appropriate/feasible will depend on the site.</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17</a:t>
            </a:fld>
            <a:endParaRPr lang="en-US"/>
          </a:p>
        </p:txBody>
      </p:sp>
    </p:spTree>
    <p:extLst>
      <p:ext uri="{BB962C8B-B14F-4D97-AF65-F5344CB8AC3E}">
        <p14:creationId xmlns:p14="http://schemas.microsoft.com/office/powerpoint/2010/main" val="3897467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800" kern="1200" dirty="0" smtClean="0">
                <a:solidFill>
                  <a:schemeClr val="tx1"/>
                </a:solidFill>
                <a:effectLst/>
                <a:latin typeface="Arial" charset="0"/>
                <a:ea typeface="ＭＳ Ｐゴシック" pitchFamily="-109" charset="-128"/>
                <a:cs typeface="ＭＳ Ｐゴシック" pitchFamily="-109" charset="-128"/>
              </a:rPr>
              <a:t>Closing slide, opens Q&amp;A session.</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18</a:t>
            </a:fld>
            <a:endParaRPr lang="en-US"/>
          </a:p>
        </p:txBody>
      </p:sp>
    </p:spTree>
    <p:extLst>
      <p:ext uri="{BB962C8B-B14F-4D97-AF65-F5344CB8AC3E}">
        <p14:creationId xmlns:p14="http://schemas.microsoft.com/office/powerpoint/2010/main" val="143236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CA" sz="800" kern="1200" dirty="0" smtClean="0">
                <a:solidFill>
                  <a:schemeClr val="tx1"/>
                </a:solidFill>
                <a:effectLst/>
                <a:latin typeface="Arial" charset="0"/>
                <a:ea typeface="ＭＳ Ｐゴシック" pitchFamily="-109" charset="-128"/>
                <a:cs typeface="ＭＳ Ｐゴシック" pitchFamily="-109" charset="-128"/>
              </a:rPr>
              <a:t>Reminder of steps in application of the CA model, show that this session is about the third step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8B70F15-398F-478C-A3BA-55A44357B535}"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CA" sz="800" kern="1200" dirty="0" smtClean="0">
                <a:solidFill>
                  <a:schemeClr val="tx1"/>
                </a:solidFill>
                <a:effectLst/>
                <a:latin typeface="Arial" charset="0"/>
                <a:ea typeface="ＭＳ Ｐゴシック" pitchFamily="-109" charset="-128"/>
                <a:cs typeface="ＭＳ Ｐゴシック" pitchFamily="-109" charset="-128"/>
              </a:rPr>
              <a:t>Repeat basic definition of the CA model, to reinforce that negotiation is key</a:t>
            </a:r>
            <a:endParaRPr lang="en-US" sz="800" kern="1200" dirty="0" smtClean="0">
              <a:solidFill>
                <a:schemeClr val="tx1"/>
              </a:solidFill>
              <a:effectLst/>
              <a:latin typeface="Arial" charset="0"/>
              <a:ea typeface="ＭＳ Ｐゴシック" pitchFamily="-109" charset="-128"/>
              <a:cs typeface="ＭＳ Ｐゴシック" pitchFamily="-10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CA" sz="800" kern="1200" dirty="0" smtClean="0">
                <a:solidFill>
                  <a:schemeClr val="tx1"/>
                </a:solidFill>
                <a:effectLst/>
                <a:latin typeface="Arial" charset="0"/>
                <a:ea typeface="ＭＳ Ｐゴシック" pitchFamily="-109" charset="-128"/>
                <a:cs typeface="ＭＳ Ｐゴシック" pitchFamily="-109" charset="-128"/>
              </a:rPr>
              <a:t>Negotiation, discussion, consultation – lots and lots of communication and exchange! – is relevant to all aspects of the project, but these 4 keys are the central items to be negotiated, the core features of the CA.</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800" kern="1200" dirty="0" smtClean="0">
                <a:solidFill>
                  <a:schemeClr val="tx1"/>
                </a:solidFill>
                <a:effectLst/>
                <a:latin typeface="Arial" charset="0"/>
                <a:ea typeface="ＭＳ Ｐゴシック" pitchFamily="-109" charset="-128"/>
                <a:cs typeface="ＭＳ Ｐゴシック" pitchFamily="-109" charset="-128"/>
              </a:rPr>
              <a:t>As with engagement, negotiation requires thorough preparation. When defining the schedule, it is critical to allow sufficient time for internal discussions within community; they cannot feel rushed or pressured, as this would violate our FPIC principles. For your</a:t>
            </a:r>
            <a:r>
              <a:rPr lang="en-US" sz="800" kern="1200" dirty="0" smtClean="0">
                <a:solidFill>
                  <a:schemeClr val="tx1"/>
                </a:solidFill>
                <a:effectLst/>
                <a:latin typeface="Arial" charset="0"/>
                <a:ea typeface="ＭＳ Ｐゴシック" pitchFamily="-109" charset="-128"/>
                <a:cs typeface="ＭＳ Ｐゴシック" pitchFamily="-109" charset="-128"/>
              </a:rPr>
              <a:t> negotiating position, you need to define the minimum conservation actions needed to make the CA worthwhile, and have a sense of the opportunity cost of those actions to frame discussions about the benefit package. Also, remember that the CA will evolve over time, so you don’t necessarily have to get (or give) everything in the first round of the CA. It is also important to identify d</a:t>
            </a:r>
            <a:r>
              <a:rPr lang="en-CA" sz="800" kern="1200" dirty="0" err="1" smtClean="0">
                <a:solidFill>
                  <a:schemeClr val="tx1"/>
                </a:solidFill>
                <a:effectLst/>
                <a:latin typeface="Arial" charset="0"/>
                <a:ea typeface="ＭＳ Ｐゴシック" pitchFamily="-109" charset="-128"/>
                <a:cs typeface="ＭＳ Ｐゴシック" pitchFamily="-109" charset="-128"/>
              </a:rPr>
              <a:t>eal</a:t>
            </a:r>
            <a:r>
              <a:rPr lang="en-CA" sz="800" kern="1200" dirty="0" smtClean="0">
                <a:solidFill>
                  <a:schemeClr val="tx1"/>
                </a:solidFill>
                <a:effectLst/>
                <a:latin typeface="Arial" charset="0"/>
                <a:ea typeface="ＭＳ Ｐゴシック" pitchFamily="-109" charset="-128"/>
                <a:cs typeface="ＭＳ Ｐゴシック" pitchFamily="-109" charset="-128"/>
              </a:rPr>
              <a:t> breakers, and </a:t>
            </a:r>
            <a:r>
              <a:rPr lang="en-US" sz="800" kern="1200" dirty="0" smtClean="0">
                <a:solidFill>
                  <a:schemeClr val="tx1"/>
                </a:solidFill>
                <a:effectLst/>
                <a:latin typeface="Arial" charset="0"/>
                <a:ea typeface="ＭＳ Ｐゴシック" pitchFamily="-109" charset="-128"/>
                <a:cs typeface="ＭＳ Ｐゴシック" pitchFamily="-109" charset="-128"/>
              </a:rPr>
              <a:t>make clear to the community (and other stakeholders) that you will walk away from a bad deal. You want to be fair, but also need to use your hard-raised conservation funds wisely; if the community demands too much, there are other communities at other sites that will offer a better deal; pointing this out during negotiations can sometimes be effective.</a:t>
            </a:r>
            <a:endParaRPr lang="en-US" sz="800" b="0" dirty="0" smtClean="0">
              <a:cs typeface="Arial" pitchFamily="34" charset="0"/>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5</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smtClean="0">
                <a:solidFill>
                  <a:schemeClr val="tx1"/>
                </a:solidFill>
                <a:effectLst/>
                <a:latin typeface="Arial" charset="0"/>
                <a:ea typeface="ＭＳ Ｐゴシック" pitchFamily="-109" charset="-128"/>
                <a:cs typeface="ＭＳ Ｐゴシック" pitchFamily="-109" charset="-128"/>
              </a:rPr>
              <a:t>The commitments of the community have to be realistic, things they can do (potentially with technical support and capacity building), but at minimum they have to contribute meaningfully (and in a measurable way) to conservation goals. An implication is that in a CA, the incentive often is for doing an action, regardless of whether that action produces the desired outcome; this is fair because that is what the community can more directly control. However, it is also fair to make clear that if, after some period time, the CA is not producing conservation results despite good performance on actions, the CA will need to be changed or terminated to justify continued conservation investment. </a:t>
            </a:r>
            <a:endParaRPr lang="en-US" sz="800" kern="1200" dirty="0" smtClean="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6</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smtClean="0">
                <a:solidFill>
                  <a:schemeClr val="tx1"/>
                </a:solidFill>
                <a:effectLst/>
                <a:latin typeface="Arial" charset="0"/>
                <a:ea typeface="ＭＳ Ｐゴシック" pitchFamily="-109" charset="-128"/>
                <a:cs typeface="ＭＳ Ｐゴシック" pitchFamily="-109" charset="-128"/>
              </a:rPr>
              <a:t>A useful observation here is that for many CAs, it will be helpful to have a land use plan of some kind. Clearly defined land uses and management practices, explicitly mapped, offers a transparent foundation for conservation commitments. However, it also means that you will need to ensure community-wide awareness of the plan, and, usually, that there is some physical demarcation in the field identifying what may and may not be done where.</a:t>
            </a:r>
            <a:endParaRPr lang="en-US" sz="800" kern="1200" dirty="0" smtClean="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7</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smtClean="0">
                <a:solidFill>
                  <a:schemeClr val="tx1"/>
                </a:solidFill>
                <a:effectLst/>
                <a:latin typeface="Arial" charset="0"/>
                <a:ea typeface="ＭＳ Ｐゴシック" pitchFamily="-109" charset="-128"/>
                <a:cs typeface="ＭＳ Ｐゴシック" pitchFamily="-109" charset="-128"/>
              </a:rPr>
              <a:t>The Colombia CA offers a great example of restrictions on how people can use resources, in this case through restrictions on fishing practices. This means that compliance monitoring has to specifically pay attention to fishing practices, and that the implementer has to invest in awareness raising throughout the community on permitted/prohibited practices, harvest timing, fishing zones, etc.</a:t>
            </a:r>
            <a:endParaRPr lang="en-US" sz="800" kern="1200" dirty="0" smtClean="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8</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smtClean="0">
                <a:solidFill>
                  <a:schemeClr val="tx1"/>
                </a:solidFill>
                <a:effectLst/>
                <a:latin typeface="Arial" charset="0"/>
                <a:ea typeface="ＭＳ Ｐゴシック" pitchFamily="-109" charset="-128"/>
                <a:cs typeface="ＭＳ Ｐゴシック" pitchFamily="-109" charset="-128"/>
              </a:rPr>
              <a:t>Obviously, in many places this will be the most interesting part of the negotiating process for the community. Therefore it is important to start with the commitments first, to make clear why you are doing the project to begin with, to emphasize that benefits are in return for conservation actions, and to emphasize the point that the size/number/nature of benefits is linked to the extent/nature of conservation actions. </a:t>
            </a:r>
            <a:endParaRPr lang="en-US" sz="800" kern="1200" dirty="0" smtClean="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9</a:t>
            </a:fld>
            <a:endParaRPr lang="en-US"/>
          </a:p>
        </p:txBody>
      </p:sp>
    </p:spTree>
    <p:extLst>
      <p:ext uri="{BB962C8B-B14F-4D97-AF65-F5344CB8AC3E}">
        <p14:creationId xmlns:p14="http://schemas.microsoft.com/office/powerpoint/2010/main" val="223392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 Divider / Title Slide (orange) – 2 photos required">
    <p:spTree>
      <p:nvGrpSpPr>
        <p:cNvPr id="1" name=""/>
        <p:cNvGrpSpPr/>
        <p:nvPr/>
      </p:nvGrpSpPr>
      <p:grpSpPr>
        <a:xfrm>
          <a:off x="0" y="0"/>
          <a:ext cx="0" cy="0"/>
          <a:chOff x="0" y="0"/>
          <a:chExt cx="0" cy="0"/>
        </a:xfrm>
      </p:grpSpPr>
      <p:sp>
        <p:nvSpPr>
          <p:cNvPr id="6" name="Content Placeholder 2"/>
          <p:cNvSpPr>
            <a:spLocks noGrp="1"/>
          </p:cNvSpPr>
          <p:nvPr>
            <p:ph idx="1"/>
          </p:nvPr>
        </p:nvSpPr>
        <p:spPr>
          <a:xfrm>
            <a:off x="122872"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smtClean="0">
                <a:sym typeface="Arial" charset="0"/>
              </a:rPr>
              <a:t>Click to edit Master text styles</a:t>
            </a:r>
          </a:p>
        </p:txBody>
      </p:sp>
      <p:sp>
        <p:nvSpPr>
          <p:cNvPr id="3" name="Rectangle 8"/>
          <p:cNvSpPr>
            <a:spLocks noGrp="1" noChangeArrowheads="1"/>
          </p:cNvSpPr>
          <p:nvPr>
            <p:ph type="title"/>
          </p:nvPr>
        </p:nvSpPr>
        <p:spPr bwMode="auto">
          <a:xfrm>
            <a:off x="6983015" y="200918"/>
            <a:ext cx="1982391" cy="3897809"/>
          </a:xfrm>
          <a:prstGeom prst="rect">
            <a:avLst/>
          </a:prstGeom>
          <a:noFill/>
          <a:ln w="12700">
            <a:noFill/>
            <a:miter lim="800000"/>
            <a:headEnd/>
            <a:tailEnd/>
          </a:ln>
        </p:spPr>
        <p:txBody>
          <a:bodyPr vert="horz" wrap="square" lIns="23915" tIns="23915" rIns="23915" bIns="23915" numCol="1" anchor="ctr" anchorCtr="0" compatLnSpc="1">
            <a:prstTxWarp prst="textNoShape">
              <a:avLst/>
            </a:prstTxWarp>
          </a:bodyPr>
          <a:lstStyle>
            <a:lvl1pPr algn="l">
              <a:defRPr sz="2500" b="1" baseline="0">
                <a:solidFill>
                  <a:schemeClr val="bg1"/>
                </a:solidFill>
                <a:latin typeface="Arial" pitchFamily="34" charset="0"/>
                <a:cs typeface="Arial" pitchFamily="34" charset="0"/>
              </a:defRPr>
            </a:lvl1pPr>
          </a:lstStyle>
          <a:p>
            <a:pPr lvl="0"/>
            <a:r>
              <a:rPr lang="en-US" smtClean="0"/>
              <a:t>Click to edit Master title style</a:t>
            </a:r>
            <a:endParaRPr lang="en-US" dirty="0" smtClean="0"/>
          </a:p>
        </p:txBody>
      </p:sp>
      <p:sp>
        <p:nvSpPr>
          <p:cNvPr id="4" name="Content Placeholder 2"/>
          <p:cNvSpPr>
            <a:spLocks noGrp="1"/>
          </p:cNvSpPr>
          <p:nvPr>
            <p:ph idx="10"/>
          </p:nvPr>
        </p:nvSpPr>
        <p:spPr>
          <a:xfrm>
            <a:off x="2803922" y="86797"/>
            <a:ext cx="3542586"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smtClean="0">
                <a:sym typeface="Arial" charset="0"/>
              </a:rPr>
              <a:t>Click to 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orange) – 1 photo required">
    <p:spTree>
      <p:nvGrpSpPr>
        <p:cNvPr id="1" name=""/>
        <p:cNvGrpSpPr/>
        <p:nvPr/>
      </p:nvGrpSpPr>
      <p:grpSpPr>
        <a:xfrm>
          <a:off x="0" y="0"/>
          <a:ext cx="0" cy="0"/>
          <a:chOff x="0" y="0"/>
          <a:chExt cx="0" cy="0"/>
        </a:xfrm>
      </p:grpSpPr>
      <p:sp>
        <p:nvSpPr>
          <p:cNvPr id="7" name="Content Placeholder 2"/>
          <p:cNvSpPr>
            <a:spLocks noGrp="1"/>
          </p:cNvSpPr>
          <p:nvPr>
            <p:ph idx="1"/>
          </p:nvPr>
        </p:nvSpPr>
        <p:spPr>
          <a:xfrm>
            <a:off x="3178969" y="1004590"/>
            <a:ext cx="5732859"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buNone/>
              <a:defRPr>
                <a:solidFill>
                  <a:schemeClr val="bg1"/>
                </a:solidFill>
              </a:defRPr>
            </a:lvl4pPr>
            <a:lvl5pPr marL="0" indent="-286984">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p:nvPr>
        </p:nvSpPr>
        <p:spPr>
          <a:xfrm>
            <a:off x="3178969" y="160735"/>
            <a:ext cx="5732859"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
        <p:nvSpPr>
          <p:cNvPr id="9" name="Content Placeholder 2"/>
          <p:cNvSpPr>
            <a:spLocks noGrp="1"/>
          </p:cNvSpPr>
          <p:nvPr>
            <p:ph idx="11"/>
          </p:nvPr>
        </p:nvSpPr>
        <p:spPr>
          <a:xfrm>
            <a:off x="125015"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defRPr>
            </a:lvl1pPr>
          </a:lstStyle>
          <a:p>
            <a:pPr lvl="0"/>
            <a:r>
              <a:rPr lang="en-US" noProof="0" dirty="0" smtClean="0">
                <a:sym typeface="Arial" charset="0"/>
              </a:rPr>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Graphic (orange) ">
    <p:spTree>
      <p:nvGrpSpPr>
        <p:cNvPr id="1" name=""/>
        <p:cNvGrpSpPr/>
        <p:nvPr/>
      </p:nvGrpSpPr>
      <p:grpSpPr>
        <a:xfrm>
          <a:off x="0" y="0"/>
          <a:ext cx="0" cy="0"/>
          <a:chOff x="0" y="0"/>
          <a:chExt cx="0" cy="0"/>
        </a:xfrm>
      </p:grpSpPr>
      <p:sp>
        <p:nvSpPr>
          <p:cNvPr id="6" name="Content Placeholder 2"/>
          <p:cNvSpPr>
            <a:spLocks noGrp="1"/>
          </p:cNvSpPr>
          <p:nvPr>
            <p:ph idx="1"/>
          </p:nvPr>
        </p:nvSpPr>
        <p:spPr>
          <a:xfrm>
            <a:off x="446483" y="1004590"/>
            <a:ext cx="8411766"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p:nvPr>
        </p:nvSpPr>
        <p:spPr>
          <a:xfrm>
            <a:off x="446484" y="160735"/>
            <a:ext cx="8411766"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Graphic (green)">
    <p:spTree>
      <p:nvGrpSpPr>
        <p:cNvPr id="1" name=""/>
        <p:cNvGrpSpPr/>
        <p:nvPr/>
      </p:nvGrpSpPr>
      <p:grpSpPr>
        <a:xfrm>
          <a:off x="0" y="0"/>
          <a:ext cx="0" cy="0"/>
          <a:chOff x="0" y="0"/>
          <a:chExt cx="0" cy="0"/>
        </a:xfrm>
      </p:grpSpPr>
      <p:sp>
        <p:nvSpPr>
          <p:cNvPr id="4" name="Content Placeholder 2"/>
          <p:cNvSpPr>
            <a:spLocks noGrp="1"/>
          </p:cNvSpPr>
          <p:nvPr>
            <p:ph idx="1"/>
          </p:nvPr>
        </p:nvSpPr>
        <p:spPr>
          <a:xfrm>
            <a:off x="446483" y="1004590"/>
            <a:ext cx="8411766"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7"/>
          <p:cNvSpPr>
            <a:spLocks noGrp="1"/>
          </p:cNvSpPr>
          <p:nvPr>
            <p:ph type="body" sz="quarter" idx="10"/>
          </p:nvPr>
        </p:nvSpPr>
        <p:spPr>
          <a:xfrm>
            <a:off x="446484" y="160735"/>
            <a:ext cx="8411766"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5" name="Content Placeholder 2"/>
          <p:cNvSpPr>
            <a:spLocks noGrp="1"/>
          </p:cNvSpPr>
          <p:nvPr>
            <p:ph idx="1"/>
          </p:nvPr>
        </p:nvSpPr>
        <p:spPr>
          <a:xfrm>
            <a:off x="446483" y="1004590"/>
            <a:ext cx="8411766"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0"/>
          </p:nvPr>
        </p:nvSpPr>
        <p:spPr>
          <a:xfrm>
            <a:off x="446484" y="160735"/>
            <a:ext cx="8411766"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3">
                    <a:lumMod val="50000"/>
                  </a:schemeClr>
                </a:solidFill>
              </a:defRPr>
            </a:lvl1pPr>
          </a:lstStyle>
          <a:p>
            <a:pPr lvl="0"/>
            <a:r>
              <a:rPr lang="en-US" noProof="0" dirty="0" smtClean="0">
                <a:sym typeface="Arial" charset="0"/>
              </a:rPr>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2" y="4767265"/>
            <a:ext cx="2133600" cy="273844"/>
          </a:xfrm>
          <a:prstGeom prst="rect">
            <a:avLst/>
          </a:prstGeom>
        </p:spPr>
        <p:txBody>
          <a:bodyPr lIns="81630" tIns="40815" rIns="81630" bIns="40815"/>
          <a:lstStyle/>
          <a:p>
            <a:fld id="{AF9E8746-DE4D-4614-A862-FAF46E183886}" type="datetimeFigureOut">
              <a:rPr lang="de-DE" smtClean="0"/>
              <a:pPr/>
              <a:t>28.05.2016</a:t>
            </a:fld>
            <a:endParaRPr lang="de-DE"/>
          </a:p>
        </p:txBody>
      </p:sp>
      <p:sp>
        <p:nvSpPr>
          <p:cNvPr id="3" name="2 Marcador de pie de página"/>
          <p:cNvSpPr>
            <a:spLocks noGrp="1"/>
          </p:cNvSpPr>
          <p:nvPr>
            <p:ph type="ftr" sz="quarter" idx="11"/>
          </p:nvPr>
        </p:nvSpPr>
        <p:spPr>
          <a:xfrm>
            <a:off x="3124204" y="4767265"/>
            <a:ext cx="2895600" cy="273844"/>
          </a:xfrm>
          <a:prstGeom prst="rect">
            <a:avLst/>
          </a:prstGeom>
        </p:spPr>
        <p:txBody>
          <a:bodyPr lIns="81630" tIns="40815" rIns="81630" bIns="40815"/>
          <a:lstStyle/>
          <a:p>
            <a:endParaRPr lang="de-DE"/>
          </a:p>
        </p:txBody>
      </p:sp>
      <p:sp>
        <p:nvSpPr>
          <p:cNvPr id="4" name="3 Marcador de número de diapositiva"/>
          <p:cNvSpPr>
            <a:spLocks noGrp="1"/>
          </p:cNvSpPr>
          <p:nvPr>
            <p:ph type="sldNum" sz="quarter" idx="12"/>
          </p:nvPr>
        </p:nvSpPr>
        <p:spPr>
          <a:xfrm>
            <a:off x="6553200" y="4767265"/>
            <a:ext cx="2133600" cy="273844"/>
          </a:xfrm>
          <a:prstGeom prst="rect">
            <a:avLst/>
          </a:prstGeom>
        </p:spPr>
        <p:txBody>
          <a:bodyPr lIns="81630" tIns="40815" rIns="81630" bIns="40815"/>
          <a:lstStyle/>
          <a:p>
            <a:fld id="{E0A7A54A-A580-452F-8E66-2D62604655CF}" type="slidenum">
              <a:rPr lang="de-DE" smtClean="0"/>
              <a:pPr/>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4">
                    <a:lumMod val="50000"/>
                  </a:schemeClr>
                </a:solidFill>
              </a:defRPr>
            </a:lvl1pPr>
          </a:lstStyle>
          <a:p>
            <a:pPr lvl="0"/>
            <a:r>
              <a:rPr lang="en-US" noProof="0" dirty="0" smtClean="0">
                <a:sym typeface="Arial" charset="0"/>
              </a:rPr>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1">
                    <a:lumMod val="75000"/>
                  </a:schemeClr>
                </a:solidFill>
              </a:defRPr>
            </a:lvl1pPr>
          </a:lstStyle>
          <a:p>
            <a:pPr lvl="0"/>
            <a:r>
              <a:rPr lang="en-US" noProof="0" dirty="0" smtClean="0">
                <a:sym typeface="Arial" charset="0"/>
              </a:rPr>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tx1"/>
                </a:solidFill>
              </a:defRPr>
            </a:lvl1pPr>
          </a:lstStyle>
          <a:p>
            <a:pPr lvl="0"/>
            <a:r>
              <a:rPr lang="en-US" noProof="0" dirty="0" smtClean="0">
                <a:sym typeface="Arial" charset="0"/>
              </a:rPr>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lvl1pPr>
          </a:lstStyle>
          <a:p>
            <a:pPr lvl="0"/>
            <a:r>
              <a:rPr lang="en-US" noProof="0" dirty="0" smtClean="0">
                <a:sym typeface="Arial" charset="0"/>
              </a:rPr>
              <a:t>Click to edit Master text styles</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149" indent="0" algn="ctr">
              <a:buNone/>
              <a:defRPr>
                <a:solidFill>
                  <a:schemeClr val="tx1">
                    <a:tint val="75000"/>
                  </a:schemeClr>
                </a:solidFill>
              </a:defRPr>
            </a:lvl2pPr>
            <a:lvl3pPr marL="816299" indent="0" algn="ctr">
              <a:buNone/>
              <a:defRPr>
                <a:solidFill>
                  <a:schemeClr val="tx1">
                    <a:tint val="75000"/>
                  </a:schemeClr>
                </a:solidFill>
              </a:defRPr>
            </a:lvl3pPr>
            <a:lvl4pPr marL="1224448" indent="0" algn="ctr">
              <a:buNone/>
              <a:defRPr>
                <a:solidFill>
                  <a:schemeClr val="tx1">
                    <a:tint val="75000"/>
                  </a:schemeClr>
                </a:solidFill>
              </a:defRPr>
            </a:lvl4pPr>
            <a:lvl5pPr marL="1632597" indent="0" algn="ctr">
              <a:buNone/>
              <a:defRPr>
                <a:solidFill>
                  <a:schemeClr val="tx1">
                    <a:tint val="75000"/>
                  </a:schemeClr>
                </a:solidFill>
              </a:defRPr>
            </a:lvl5pPr>
            <a:lvl6pPr marL="2040746" indent="0" algn="ctr">
              <a:buNone/>
              <a:defRPr>
                <a:solidFill>
                  <a:schemeClr val="tx1">
                    <a:tint val="75000"/>
                  </a:schemeClr>
                </a:solidFill>
              </a:defRPr>
            </a:lvl6pPr>
            <a:lvl7pPr marL="2448896" indent="0" algn="ctr">
              <a:buNone/>
              <a:defRPr>
                <a:solidFill>
                  <a:schemeClr val="tx1">
                    <a:tint val="75000"/>
                  </a:schemeClr>
                </a:solidFill>
              </a:defRPr>
            </a:lvl7pPr>
            <a:lvl8pPr marL="2857045" indent="0" algn="ctr">
              <a:buNone/>
              <a:defRPr>
                <a:solidFill>
                  <a:schemeClr val="tx1">
                    <a:tint val="75000"/>
                  </a:schemeClr>
                </a:solidFill>
              </a:defRPr>
            </a:lvl8pPr>
            <a:lvl9pPr marL="32651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84B9-DA67-FA4C-8565-5AC015D4C4AD}" type="datetimeFigureOut">
              <a:rPr lang="en-US" smtClean="0"/>
              <a:t>5/28/2016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56137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84B9-DA67-FA4C-8565-5AC015D4C4AD}" type="datetimeFigureOut">
              <a:rPr lang="en-US" smtClean="0"/>
              <a:t>5/28/2016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2981246209"/>
      </p:ext>
    </p:extLst>
  </p:cSld>
  <p:clrMapOvr>
    <a:masterClrMapping/>
  </p:clrMapOvr>
  <p:transition spd="med">
    <p:dissolv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800">
                <a:solidFill>
                  <a:schemeClr val="tx1">
                    <a:tint val="75000"/>
                  </a:schemeClr>
                </a:solidFill>
              </a:defRPr>
            </a:lvl1pPr>
            <a:lvl2pPr marL="408149" indent="0">
              <a:buNone/>
              <a:defRPr sz="1600">
                <a:solidFill>
                  <a:schemeClr val="tx1">
                    <a:tint val="75000"/>
                  </a:schemeClr>
                </a:solidFill>
              </a:defRPr>
            </a:lvl2pPr>
            <a:lvl3pPr marL="816299" indent="0">
              <a:buNone/>
              <a:defRPr sz="1400">
                <a:solidFill>
                  <a:schemeClr val="tx1">
                    <a:tint val="75000"/>
                  </a:schemeClr>
                </a:solidFill>
              </a:defRPr>
            </a:lvl3pPr>
            <a:lvl4pPr marL="1224448" indent="0">
              <a:buNone/>
              <a:defRPr sz="1300">
                <a:solidFill>
                  <a:schemeClr val="tx1">
                    <a:tint val="75000"/>
                  </a:schemeClr>
                </a:solidFill>
              </a:defRPr>
            </a:lvl4pPr>
            <a:lvl5pPr marL="1632597" indent="0">
              <a:buNone/>
              <a:defRPr sz="1300">
                <a:solidFill>
                  <a:schemeClr val="tx1">
                    <a:tint val="75000"/>
                  </a:schemeClr>
                </a:solidFill>
              </a:defRPr>
            </a:lvl5pPr>
            <a:lvl6pPr marL="2040746" indent="0">
              <a:buNone/>
              <a:defRPr sz="1300">
                <a:solidFill>
                  <a:schemeClr val="tx1">
                    <a:tint val="75000"/>
                  </a:schemeClr>
                </a:solidFill>
              </a:defRPr>
            </a:lvl6pPr>
            <a:lvl7pPr marL="2448896" indent="0">
              <a:buNone/>
              <a:defRPr sz="1300">
                <a:solidFill>
                  <a:schemeClr val="tx1">
                    <a:tint val="75000"/>
                  </a:schemeClr>
                </a:solidFill>
              </a:defRPr>
            </a:lvl7pPr>
            <a:lvl8pPr marL="2857045" indent="0">
              <a:buNone/>
              <a:defRPr sz="1300">
                <a:solidFill>
                  <a:schemeClr val="tx1">
                    <a:tint val="75000"/>
                  </a:schemeClr>
                </a:solidFill>
              </a:defRPr>
            </a:lvl8pPr>
            <a:lvl9pPr marL="3265194"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84B9-DA67-FA4C-8565-5AC015D4C4AD}" type="datetimeFigureOut">
              <a:rPr lang="en-US" smtClean="0"/>
              <a:t>5/28/2016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873900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84B9-DA67-FA4C-8565-5AC015D4C4AD}" type="datetimeFigureOut">
              <a:rPr lang="en-US" smtClean="0"/>
              <a:t>5/28/2016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603978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100" b="1"/>
            </a:lvl1pPr>
            <a:lvl2pPr marL="408149" indent="0">
              <a:buNone/>
              <a:defRPr sz="1800" b="1"/>
            </a:lvl2pPr>
            <a:lvl3pPr marL="816299" indent="0">
              <a:buNone/>
              <a:defRPr sz="1600" b="1"/>
            </a:lvl3pPr>
            <a:lvl4pPr marL="1224448" indent="0">
              <a:buNone/>
              <a:defRPr sz="1400" b="1"/>
            </a:lvl4pPr>
            <a:lvl5pPr marL="1632597" indent="0">
              <a:buNone/>
              <a:defRPr sz="1400" b="1"/>
            </a:lvl5pPr>
            <a:lvl6pPr marL="2040746" indent="0">
              <a:buNone/>
              <a:defRPr sz="1400" b="1"/>
            </a:lvl6pPr>
            <a:lvl7pPr marL="2448896" indent="0">
              <a:buNone/>
              <a:defRPr sz="1400" b="1"/>
            </a:lvl7pPr>
            <a:lvl8pPr marL="2857045" indent="0">
              <a:buNone/>
              <a:defRPr sz="1400" b="1"/>
            </a:lvl8pPr>
            <a:lvl9pPr marL="3265194"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100" b="1"/>
            </a:lvl1pPr>
            <a:lvl2pPr marL="408149" indent="0">
              <a:buNone/>
              <a:defRPr sz="1800" b="1"/>
            </a:lvl2pPr>
            <a:lvl3pPr marL="816299" indent="0">
              <a:buNone/>
              <a:defRPr sz="1600" b="1"/>
            </a:lvl3pPr>
            <a:lvl4pPr marL="1224448" indent="0">
              <a:buNone/>
              <a:defRPr sz="1400" b="1"/>
            </a:lvl4pPr>
            <a:lvl5pPr marL="1632597" indent="0">
              <a:buNone/>
              <a:defRPr sz="1400" b="1"/>
            </a:lvl5pPr>
            <a:lvl6pPr marL="2040746" indent="0">
              <a:buNone/>
              <a:defRPr sz="1400" b="1"/>
            </a:lvl6pPr>
            <a:lvl7pPr marL="2448896" indent="0">
              <a:buNone/>
              <a:defRPr sz="1400" b="1"/>
            </a:lvl7pPr>
            <a:lvl8pPr marL="2857045" indent="0">
              <a:buNone/>
              <a:defRPr sz="1400" b="1"/>
            </a:lvl8pPr>
            <a:lvl9pPr marL="3265194"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84B9-DA67-FA4C-8565-5AC015D4C4AD}" type="datetimeFigureOut">
              <a:rPr lang="en-US" smtClean="0"/>
              <a:t>5/28/2016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800415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84B9-DA67-FA4C-8565-5AC015D4C4AD}" type="datetimeFigureOut">
              <a:rPr lang="en-US" smtClean="0"/>
              <a:t>5/28/2016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4221937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84B9-DA67-FA4C-8565-5AC015D4C4AD}" type="datetimeFigureOut">
              <a:rPr lang="en-US" smtClean="0"/>
              <a:t>5/28/2016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2089337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7"/>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300"/>
            </a:lvl1pPr>
            <a:lvl2pPr marL="408149" indent="0">
              <a:buNone/>
              <a:defRPr sz="1100"/>
            </a:lvl2pPr>
            <a:lvl3pPr marL="816299" indent="0">
              <a:buNone/>
              <a:defRPr sz="900"/>
            </a:lvl3pPr>
            <a:lvl4pPr marL="1224448" indent="0">
              <a:buNone/>
              <a:defRPr sz="800"/>
            </a:lvl4pPr>
            <a:lvl5pPr marL="1632597" indent="0">
              <a:buNone/>
              <a:defRPr sz="800"/>
            </a:lvl5pPr>
            <a:lvl6pPr marL="2040746" indent="0">
              <a:buNone/>
              <a:defRPr sz="800"/>
            </a:lvl6pPr>
            <a:lvl7pPr marL="2448896" indent="0">
              <a:buNone/>
              <a:defRPr sz="800"/>
            </a:lvl7pPr>
            <a:lvl8pPr marL="2857045" indent="0">
              <a:buNone/>
              <a:defRPr sz="800"/>
            </a:lvl8pPr>
            <a:lvl9pPr marL="3265194"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84B9-DA67-FA4C-8565-5AC015D4C4AD}" type="datetimeFigureOut">
              <a:rPr lang="en-US" smtClean="0"/>
              <a:t>5/28/2016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33897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Divider / Title Slide (green) – 2 photos require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5015" y="86797"/>
            <a:ext cx="2700338" cy="4971514"/>
          </a:xfrm>
          <a:prstGeom prst="rect">
            <a:avLst/>
          </a:prstGeom>
        </p:spPr>
        <p:txBody>
          <a:bodyPr lIns="57397" tIns="28698" rIns="57397" bIns="28698"/>
          <a:lstStyle>
            <a:lvl1pPr>
              <a:buNone/>
              <a:defRPr>
                <a:solidFill>
                  <a:schemeClr val="bg2">
                    <a:lumMod val="90000"/>
                  </a:schemeClr>
                </a:solidFill>
              </a:defRPr>
            </a:lvl1pPr>
          </a:lstStyle>
          <a:p>
            <a:pPr lvl="0"/>
            <a:r>
              <a:rPr lang="en-US" dirty="0" smtClean="0"/>
              <a:t>Click to edit Master text styles</a:t>
            </a:r>
          </a:p>
        </p:txBody>
      </p:sp>
      <p:sp>
        <p:nvSpPr>
          <p:cNvPr id="5" name="Content Placeholder 2"/>
          <p:cNvSpPr>
            <a:spLocks noGrp="1"/>
          </p:cNvSpPr>
          <p:nvPr>
            <p:ph idx="10"/>
          </p:nvPr>
        </p:nvSpPr>
        <p:spPr>
          <a:xfrm>
            <a:off x="2806065" y="86797"/>
            <a:ext cx="3542586" cy="4971514"/>
          </a:xfrm>
          <a:prstGeom prst="rect">
            <a:avLst/>
          </a:prstGeom>
        </p:spPr>
        <p:txBody>
          <a:bodyPr lIns="57397" tIns="28698" rIns="57397" bIns="28698"/>
          <a:lstStyle>
            <a:lvl1pPr>
              <a:buNone/>
              <a:defRPr>
                <a:solidFill>
                  <a:schemeClr val="bg2">
                    <a:lumMod val="90000"/>
                  </a:schemeClr>
                </a:solidFill>
              </a:defRPr>
            </a:lvl1pPr>
          </a:lstStyle>
          <a:p>
            <a:pPr lvl="0"/>
            <a:r>
              <a:rPr lang="en-US" dirty="0" smtClean="0"/>
              <a:t>Click to edit Master text styles</a:t>
            </a:r>
          </a:p>
        </p:txBody>
      </p:sp>
      <p:sp>
        <p:nvSpPr>
          <p:cNvPr id="6" name="Rectangle 8"/>
          <p:cNvSpPr>
            <a:spLocks noGrp="1" noChangeArrowheads="1"/>
          </p:cNvSpPr>
          <p:nvPr>
            <p:ph type="title"/>
          </p:nvPr>
        </p:nvSpPr>
        <p:spPr bwMode="auto">
          <a:xfrm>
            <a:off x="6983015" y="200918"/>
            <a:ext cx="1982391" cy="3897809"/>
          </a:xfrm>
          <a:prstGeom prst="rect">
            <a:avLst/>
          </a:prstGeom>
          <a:noFill/>
          <a:ln w="12700">
            <a:noFill/>
            <a:miter lim="800000"/>
            <a:headEnd/>
            <a:tailEnd/>
          </a:ln>
        </p:spPr>
        <p:txBody>
          <a:bodyPr vert="horz" wrap="square" lIns="23915" tIns="23915" rIns="23915" bIns="23915" numCol="1" anchor="ctr" anchorCtr="0" compatLnSpc="1">
            <a:prstTxWarp prst="textNoShape">
              <a:avLst/>
            </a:prstTxWarp>
          </a:bodyPr>
          <a:lstStyle>
            <a:lvl1pPr algn="l">
              <a:defRPr sz="2500" b="1" baseline="0">
                <a:solidFill>
                  <a:schemeClr val="bg1"/>
                </a:solidFill>
                <a:latin typeface="Arial" pitchFamily="34" charset="0"/>
                <a:cs typeface="Arial" pitchFamily="34" charset="0"/>
              </a:defRPr>
            </a:lvl1pPr>
          </a:lstStyle>
          <a:p>
            <a:pPr lvl="0"/>
            <a:r>
              <a:rPr lang="en-US" smtClean="0"/>
              <a:t>Click to edit Master title style</a:t>
            </a:r>
            <a:endParaRPr lang="en-US" dirty="0" smtClean="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49" indent="0">
              <a:buNone/>
              <a:defRPr sz="2500"/>
            </a:lvl2pPr>
            <a:lvl3pPr marL="816299" indent="0">
              <a:buNone/>
              <a:defRPr sz="2100"/>
            </a:lvl3pPr>
            <a:lvl4pPr marL="1224448" indent="0">
              <a:buNone/>
              <a:defRPr sz="1800"/>
            </a:lvl4pPr>
            <a:lvl5pPr marL="1632597" indent="0">
              <a:buNone/>
              <a:defRPr sz="1800"/>
            </a:lvl5pPr>
            <a:lvl6pPr marL="2040746" indent="0">
              <a:buNone/>
              <a:defRPr sz="1800"/>
            </a:lvl6pPr>
            <a:lvl7pPr marL="2448896" indent="0">
              <a:buNone/>
              <a:defRPr sz="1800"/>
            </a:lvl7pPr>
            <a:lvl8pPr marL="2857045" indent="0">
              <a:buNone/>
              <a:defRPr sz="1800"/>
            </a:lvl8pPr>
            <a:lvl9pPr marL="3265194" indent="0">
              <a:buNone/>
              <a:defRPr sz="18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300"/>
            </a:lvl1pPr>
            <a:lvl2pPr marL="408149" indent="0">
              <a:buNone/>
              <a:defRPr sz="1100"/>
            </a:lvl2pPr>
            <a:lvl3pPr marL="816299" indent="0">
              <a:buNone/>
              <a:defRPr sz="900"/>
            </a:lvl3pPr>
            <a:lvl4pPr marL="1224448" indent="0">
              <a:buNone/>
              <a:defRPr sz="800"/>
            </a:lvl4pPr>
            <a:lvl5pPr marL="1632597" indent="0">
              <a:buNone/>
              <a:defRPr sz="800"/>
            </a:lvl5pPr>
            <a:lvl6pPr marL="2040746" indent="0">
              <a:buNone/>
              <a:defRPr sz="800"/>
            </a:lvl6pPr>
            <a:lvl7pPr marL="2448896" indent="0">
              <a:buNone/>
              <a:defRPr sz="800"/>
            </a:lvl7pPr>
            <a:lvl8pPr marL="2857045" indent="0">
              <a:buNone/>
              <a:defRPr sz="800"/>
            </a:lvl8pPr>
            <a:lvl9pPr marL="3265194"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84B9-DA67-FA4C-8565-5AC015D4C4AD}" type="datetimeFigureOut">
              <a:rPr lang="en-US" smtClean="0"/>
              <a:t>5/28/2016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7447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84B9-DA67-FA4C-8565-5AC015D4C4AD}" type="datetimeFigureOut">
              <a:rPr lang="en-US" smtClean="0"/>
              <a:t>5/28/2016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1123135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84B9-DA67-FA4C-8565-5AC015D4C4AD}" type="datetimeFigureOut">
              <a:rPr lang="en-US" smtClean="0"/>
              <a:t>5/28/2016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831884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3">
                    <a:lumMod val="50000"/>
                  </a:schemeClr>
                </a:solidFill>
              </a:defRPr>
            </a:lvl1pPr>
          </a:lstStyle>
          <a:p>
            <a:pPr lvl="0"/>
            <a:r>
              <a:rPr lang="en-US" noProof="0" dirty="0" smtClean="0">
                <a:sym typeface="Arial" charset="0"/>
              </a:rPr>
              <a:t>Click to edit Master text styles</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lank color">
    <p:spTree>
      <p:nvGrpSpPr>
        <p:cNvPr id="1" name="Shape 60"/>
        <p:cNvGrpSpPr/>
        <p:nvPr/>
      </p:nvGrpSpPr>
      <p:grpSpPr>
        <a:xfrm>
          <a:off x="0" y="0"/>
          <a:ext cx="0" cy="0"/>
          <a:chOff x="0" y="0"/>
          <a:chExt cx="0" cy="0"/>
        </a:xfrm>
      </p:grpSpPr>
      <p:sp>
        <p:nvSpPr>
          <p:cNvPr id="61" name="Shape 61"/>
          <p:cNvSpPr/>
          <p:nvPr/>
        </p:nvSpPr>
        <p:spPr>
          <a:xfrm>
            <a:off x="0" y="1"/>
            <a:ext cx="9144000" cy="1938866"/>
          </a:xfrm>
          <a:prstGeom prst="rect">
            <a:avLst/>
          </a:prstGeom>
          <a:solidFill>
            <a:srgbClr val="174685"/>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318203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only half">
    <p:spTree>
      <p:nvGrpSpPr>
        <p:cNvPr id="1" name="Shape 47"/>
        <p:cNvGrpSpPr/>
        <p:nvPr/>
      </p:nvGrpSpPr>
      <p:grpSpPr>
        <a:xfrm>
          <a:off x="0" y="0"/>
          <a:ext cx="0" cy="0"/>
          <a:chOff x="0" y="0"/>
          <a:chExt cx="0" cy="0"/>
        </a:xfrm>
      </p:grpSpPr>
      <p:sp>
        <p:nvSpPr>
          <p:cNvPr id="48" name="Shape 48"/>
          <p:cNvSpPr/>
          <p:nvPr/>
        </p:nvSpPr>
        <p:spPr>
          <a:xfrm>
            <a:off x="0" y="0"/>
            <a:ext cx="4578000" cy="5143499"/>
          </a:xfrm>
          <a:prstGeom prst="rect">
            <a:avLst/>
          </a:prstGeom>
          <a:solidFill>
            <a:srgbClr val="174685"/>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844425" y="422500"/>
            <a:ext cx="3226800" cy="857400"/>
          </a:xfrm>
          <a:prstGeom prst="rect">
            <a:avLst/>
          </a:prstGeom>
        </p:spPr>
        <p:txBody>
          <a:bodyPr lIns="91425" tIns="91425" rIns="91425" bIns="91425" anchor="t" anchorCtr="0"/>
          <a:lstStyle>
            <a:lvl1pPr lvl="0" rtl="0">
              <a:spcBef>
                <a:spcPts val="0"/>
              </a:spcBef>
              <a:buClr>
                <a:srgbClr val="FFFFFF"/>
              </a:buClr>
              <a:defRPr>
                <a:solidFill>
                  <a:srgbClr val="FFFFFF"/>
                </a:solidFill>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
        <p:nvSpPr>
          <p:cNvPr id="51" name="Shape 51"/>
          <p:cNvSpPr/>
          <p:nvPr/>
        </p:nvSpPr>
        <p:spPr>
          <a:xfrm>
            <a:off x="9089700" y="0"/>
            <a:ext cx="54300" cy="5143499"/>
          </a:xfrm>
          <a:prstGeom prst="rect">
            <a:avLst/>
          </a:prstGeom>
          <a:solidFill>
            <a:srgbClr val="F2BD3E"/>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171539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11" name="Shape 11"/>
          <p:cNvSpPr txBox="1">
            <a:spLocks noGrp="1"/>
          </p:cNvSpPr>
          <p:nvPr>
            <p:ph type="ctrTitle"/>
          </p:nvPr>
        </p:nvSpPr>
        <p:spPr>
          <a:xfrm>
            <a:off x="685800" y="1242745"/>
            <a:ext cx="5412300" cy="1159799"/>
          </a:xfrm>
          <a:prstGeom prst="rect">
            <a:avLst/>
          </a:prstGeom>
        </p:spPr>
        <p:txBody>
          <a:bodyPr lIns="91425" tIns="91425" rIns="91425" bIns="91425" anchor="ctr" anchorCtr="0"/>
          <a:lstStyle>
            <a:lvl1pPr lvl="0">
              <a:spcBef>
                <a:spcPts val="0"/>
              </a:spcBef>
              <a:buClr>
                <a:srgbClr val="FFFFFF"/>
              </a:buClr>
              <a:buSzPct val="100000"/>
              <a:defRPr sz="4800">
                <a:solidFill>
                  <a:srgbClr val="FFFFFF"/>
                </a:solidFill>
                <a:latin typeface="Helvetica Neue"/>
              </a:defRPr>
            </a:lvl1pPr>
            <a:lvl2pPr lvl="1">
              <a:spcBef>
                <a:spcPts val="0"/>
              </a:spcBef>
              <a:buClr>
                <a:srgbClr val="FFFFFF"/>
              </a:buClr>
              <a:buSzPct val="100000"/>
              <a:defRPr sz="4800">
                <a:solidFill>
                  <a:srgbClr val="FFFFFF"/>
                </a:solidFill>
              </a:defRPr>
            </a:lvl2pPr>
            <a:lvl3pPr lvl="2">
              <a:spcBef>
                <a:spcPts val="0"/>
              </a:spcBef>
              <a:buClr>
                <a:srgbClr val="FFFFFF"/>
              </a:buClr>
              <a:buSzPct val="100000"/>
              <a:defRPr sz="4800">
                <a:solidFill>
                  <a:srgbClr val="FFFFFF"/>
                </a:solidFill>
              </a:defRPr>
            </a:lvl3pPr>
            <a:lvl4pPr lvl="3">
              <a:spcBef>
                <a:spcPts val="0"/>
              </a:spcBef>
              <a:buClr>
                <a:srgbClr val="FFFFFF"/>
              </a:buClr>
              <a:buSzPct val="100000"/>
              <a:defRPr sz="4800">
                <a:solidFill>
                  <a:srgbClr val="FFFFFF"/>
                </a:solidFill>
              </a:defRPr>
            </a:lvl4pPr>
            <a:lvl5pPr lvl="4">
              <a:spcBef>
                <a:spcPts val="0"/>
              </a:spcBef>
              <a:buClr>
                <a:srgbClr val="FFFFFF"/>
              </a:buClr>
              <a:buSzPct val="100000"/>
              <a:defRPr sz="4800">
                <a:solidFill>
                  <a:srgbClr val="FFFFFF"/>
                </a:solidFill>
              </a:defRPr>
            </a:lvl5pPr>
            <a:lvl6pPr lvl="5">
              <a:spcBef>
                <a:spcPts val="0"/>
              </a:spcBef>
              <a:buClr>
                <a:srgbClr val="FFFFFF"/>
              </a:buClr>
              <a:buSzPct val="100000"/>
              <a:defRPr sz="4800">
                <a:solidFill>
                  <a:srgbClr val="FFFFFF"/>
                </a:solidFill>
              </a:defRPr>
            </a:lvl6pPr>
            <a:lvl7pPr lvl="6">
              <a:spcBef>
                <a:spcPts val="0"/>
              </a:spcBef>
              <a:buClr>
                <a:srgbClr val="FFFFFF"/>
              </a:buClr>
              <a:buSzPct val="100000"/>
              <a:defRPr sz="4800">
                <a:solidFill>
                  <a:srgbClr val="FFFFFF"/>
                </a:solidFill>
              </a:defRPr>
            </a:lvl7pPr>
            <a:lvl8pPr lvl="7">
              <a:spcBef>
                <a:spcPts val="0"/>
              </a:spcBef>
              <a:buClr>
                <a:srgbClr val="FFFFFF"/>
              </a:buClr>
              <a:buSzPct val="100000"/>
              <a:defRPr sz="4800">
                <a:solidFill>
                  <a:srgbClr val="FFFFFF"/>
                </a:solidFill>
              </a:defRPr>
            </a:lvl8pPr>
            <a:lvl9pPr lvl="8">
              <a:spcBef>
                <a:spcPts val="0"/>
              </a:spcBef>
              <a:buClr>
                <a:srgbClr val="FFFFFF"/>
              </a:buClr>
              <a:buSzPct val="100000"/>
              <a:defRPr sz="4800">
                <a:solidFill>
                  <a:srgbClr val="FFFFFF"/>
                </a:solidFill>
              </a:defRPr>
            </a:lvl9pPr>
          </a:lstStyle>
          <a:p>
            <a:endParaRPr dirty="0"/>
          </a:p>
        </p:txBody>
      </p:sp>
    </p:spTree>
    <p:extLst>
      <p:ext uri="{BB962C8B-B14F-4D97-AF65-F5344CB8AC3E}">
        <p14:creationId xmlns:p14="http://schemas.microsoft.com/office/powerpoint/2010/main" val="217971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Divider / Title Slide (blue) – 2 photos require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5015"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smtClean="0">
                <a:sym typeface="Arial" charset="0"/>
              </a:rPr>
              <a:t>Click to edit Master text styles</a:t>
            </a:r>
          </a:p>
        </p:txBody>
      </p:sp>
      <p:sp>
        <p:nvSpPr>
          <p:cNvPr id="5" name="Content Placeholder 2"/>
          <p:cNvSpPr>
            <a:spLocks noGrp="1"/>
          </p:cNvSpPr>
          <p:nvPr>
            <p:ph idx="10"/>
          </p:nvPr>
        </p:nvSpPr>
        <p:spPr>
          <a:xfrm>
            <a:off x="2806065" y="86797"/>
            <a:ext cx="3542586"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smtClean="0">
                <a:sym typeface="Arial" charset="0"/>
              </a:rPr>
              <a:t>Click to edit Master text styles</a:t>
            </a:r>
          </a:p>
        </p:txBody>
      </p:sp>
      <p:sp>
        <p:nvSpPr>
          <p:cNvPr id="6" name="Rectangle 8"/>
          <p:cNvSpPr>
            <a:spLocks noGrp="1" noChangeArrowheads="1"/>
          </p:cNvSpPr>
          <p:nvPr>
            <p:ph type="title"/>
          </p:nvPr>
        </p:nvSpPr>
        <p:spPr bwMode="auto">
          <a:xfrm>
            <a:off x="6983015" y="200918"/>
            <a:ext cx="1982391" cy="3897809"/>
          </a:xfrm>
          <a:prstGeom prst="rect">
            <a:avLst/>
          </a:prstGeom>
          <a:noFill/>
          <a:ln w="12700">
            <a:noFill/>
            <a:miter lim="800000"/>
            <a:headEnd/>
            <a:tailEnd/>
          </a:ln>
        </p:spPr>
        <p:txBody>
          <a:bodyPr vert="horz" wrap="square" lIns="23915" tIns="23915" rIns="23915" bIns="23915" numCol="1" anchor="ctr" anchorCtr="0" compatLnSpc="1">
            <a:prstTxWarp prst="textNoShape">
              <a:avLst/>
            </a:prstTxWarp>
          </a:bodyPr>
          <a:lstStyle>
            <a:lvl1pPr algn="l">
              <a:defRPr sz="2500" b="1" baseline="0">
                <a:solidFill>
                  <a:schemeClr val="bg1"/>
                </a:solidFill>
                <a:latin typeface="Arial" pitchFamily="34" charset="0"/>
                <a:cs typeface="Arial" pitchFamily="34" charset="0"/>
              </a:defRPr>
            </a:lvl1pPr>
          </a:lstStyle>
          <a:p>
            <a:pPr lvl="0"/>
            <a:r>
              <a:rPr lang="en-US" smtClean="0"/>
              <a:t>Click to edit Master title style</a:t>
            </a:r>
            <a:endParaRPr lang="en-US" dirty="0" smtClean="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orange) – 1 photo required">
    <p:spTree>
      <p:nvGrpSpPr>
        <p:cNvPr id="1" name=""/>
        <p:cNvGrpSpPr/>
        <p:nvPr/>
      </p:nvGrpSpPr>
      <p:grpSpPr>
        <a:xfrm>
          <a:off x="0" y="0"/>
          <a:ext cx="0" cy="0"/>
          <a:chOff x="0" y="0"/>
          <a:chExt cx="0" cy="0"/>
        </a:xfrm>
      </p:grpSpPr>
      <p:sp>
        <p:nvSpPr>
          <p:cNvPr id="5" name="Content Placeholder 2"/>
          <p:cNvSpPr>
            <a:spLocks noGrp="1"/>
          </p:cNvSpPr>
          <p:nvPr>
            <p:ph idx="1"/>
          </p:nvPr>
        </p:nvSpPr>
        <p:spPr>
          <a:xfrm>
            <a:off x="3178969" y="1004590"/>
            <a:ext cx="5732859"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7"/>
          <p:cNvSpPr>
            <a:spLocks noGrp="1"/>
          </p:cNvSpPr>
          <p:nvPr>
            <p:ph type="body" sz="quarter" idx="10"/>
          </p:nvPr>
        </p:nvSpPr>
        <p:spPr>
          <a:xfrm>
            <a:off x="3178969" y="160735"/>
            <a:ext cx="5732859"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
        <p:nvSpPr>
          <p:cNvPr id="6" name="Content Placeholder 2"/>
          <p:cNvSpPr>
            <a:spLocks noGrp="1"/>
          </p:cNvSpPr>
          <p:nvPr>
            <p:ph idx="11"/>
          </p:nvPr>
        </p:nvSpPr>
        <p:spPr>
          <a:xfrm>
            <a:off x="125015" y="86797"/>
            <a:ext cx="2700338" cy="4971514"/>
          </a:xfrm>
          <a:prstGeom prst="rect">
            <a:avLst/>
          </a:prstGeom>
        </p:spPr>
        <p:txBody>
          <a:bodyPr lIns="57397" tIns="28698" rIns="57397" bIns="28698"/>
          <a:lstStyle>
            <a:lvl1pPr marL="215238" marR="0" indent="-215238"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defRPr>
            </a:lvl1pPr>
          </a:lstStyle>
          <a:p>
            <a:pPr lvl="0"/>
            <a:r>
              <a:rPr lang="en-US" noProof="0" dirty="0" smtClean="0">
                <a:sym typeface="Arial" charset="0"/>
              </a:rPr>
              <a:t>Click to edit Master text styles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orange) – 1 photo required">
    <p:spTree>
      <p:nvGrpSpPr>
        <p:cNvPr id="1" name=""/>
        <p:cNvGrpSpPr/>
        <p:nvPr/>
      </p:nvGrpSpPr>
      <p:grpSpPr>
        <a:xfrm>
          <a:off x="0" y="0"/>
          <a:ext cx="0" cy="0"/>
          <a:chOff x="0" y="0"/>
          <a:chExt cx="0" cy="0"/>
        </a:xfrm>
      </p:grpSpPr>
      <p:sp>
        <p:nvSpPr>
          <p:cNvPr id="9" name="Content Placeholder 2"/>
          <p:cNvSpPr>
            <a:spLocks noGrp="1"/>
          </p:cNvSpPr>
          <p:nvPr>
            <p:ph idx="1"/>
          </p:nvPr>
        </p:nvSpPr>
        <p:spPr>
          <a:xfrm>
            <a:off x="3178969" y="1004590"/>
            <a:ext cx="5732859"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7"/>
          <p:cNvSpPr>
            <a:spLocks noGrp="1"/>
          </p:cNvSpPr>
          <p:nvPr>
            <p:ph type="body" sz="quarter" idx="10"/>
          </p:nvPr>
        </p:nvSpPr>
        <p:spPr>
          <a:xfrm>
            <a:off x="3178969" y="160735"/>
            <a:ext cx="5732859"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
        <p:nvSpPr>
          <p:cNvPr id="11" name="Content Placeholder 2"/>
          <p:cNvSpPr>
            <a:spLocks noGrp="1"/>
          </p:cNvSpPr>
          <p:nvPr>
            <p:ph idx="11"/>
          </p:nvPr>
        </p:nvSpPr>
        <p:spPr>
          <a:xfrm>
            <a:off x="125015"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defRPr>
            </a:lvl1pPr>
          </a:lstStyle>
          <a:p>
            <a:pPr lvl="0"/>
            <a:r>
              <a:rPr lang="en-US" noProof="0" dirty="0" smtClean="0">
                <a:sym typeface="Arial" charset="0"/>
              </a:rPr>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1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5"/>
          <p:cNvSpPr>
            <a:spLocks/>
          </p:cNvSpPr>
          <p:nvPr/>
        </p:nvSpPr>
        <p:spPr bwMode="auto">
          <a:xfrm>
            <a:off x="6875860" y="80367"/>
            <a:ext cx="2148706" cy="4971883"/>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3"/>
          <p:cNvSpPr>
            <a:spLocks/>
          </p:cNvSpPr>
          <p:nvPr/>
        </p:nvSpPr>
        <p:spPr bwMode="auto">
          <a:xfrm>
            <a:off x="6554391" y="86228"/>
            <a:ext cx="263426" cy="4971882"/>
          </a:xfrm>
          <a:prstGeom prst="rect">
            <a:avLst/>
          </a:prstGeom>
          <a:solidFill>
            <a:srgbClr val="275912"/>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9" name="Rectangle 5"/>
          <p:cNvSpPr>
            <a:spLocks/>
          </p:cNvSpPr>
          <p:nvPr/>
        </p:nvSpPr>
        <p:spPr bwMode="auto">
          <a:xfrm>
            <a:off x="6393656" y="86228"/>
            <a:ext cx="112738" cy="4971882"/>
          </a:xfrm>
          <a:prstGeom prst="rect">
            <a:avLst/>
          </a:prstGeom>
          <a:solidFill>
            <a:srgbClr val="4B871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9" name="Rectangle 16"/>
          <p:cNvSpPr>
            <a:spLocks/>
          </p:cNvSpPr>
          <p:nvPr/>
        </p:nvSpPr>
        <p:spPr bwMode="auto">
          <a:xfrm>
            <a:off x="2803922" y="80367"/>
            <a:ext cx="3543970"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2</a:t>
            </a:r>
          </a:p>
          <a:p>
            <a:pPr algn="ctr">
              <a:defRPr/>
            </a:pPr>
            <a:r>
              <a:rPr lang="en-US" sz="1300">
                <a:solidFill>
                  <a:srgbClr val="464E55"/>
                </a:solidFill>
                <a:latin typeface="Arial" charset="0"/>
                <a:ea typeface="ＭＳ Ｐゴシック" pitchFamily="34" charset="-128"/>
                <a:cs typeface="+mn-cs"/>
                <a:sym typeface="Arial" charset="0"/>
              </a:rPr>
              <a:t>5.51”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8.53”,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20" name="Rectangle 10"/>
          <p:cNvSpPr>
            <a:spLocks/>
          </p:cNvSpPr>
          <p:nvPr/>
        </p:nvSpPr>
        <p:spPr bwMode="auto">
          <a:xfrm>
            <a:off x="125016" y="80367"/>
            <a:ext cx="2693417"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4.36”, y: .18”</a:t>
            </a:r>
          </a:p>
          <a:p>
            <a:pPr algn="ctr">
              <a:defRPr/>
            </a:pPr>
            <a:endParaRPr lang="en-US" sz="1300">
              <a:solidFill>
                <a:srgbClr val="464E55"/>
              </a:solidFill>
              <a:latin typeface="Arial" charset="0"/>
              <a:ea typeface="ＭＳ Ｐゴシック" pitchFamily="34" charset="-128"/>
              <a:cs typeface="+mn-cs"/>
              <a:sym typeface="Arial" charset="0"/>
            </a:endParaRPr>
          </a:p>
        </p:txBody>
      </p:sp>
      <p:pic>
        <p:nvPicPr>
          <p:cNvPr id="1031" name="Picture 11" descr="CI_Logo_Reverse_English_French.png"/>
          <p:cNvPicPr>
            <a:picLocks noChangeAspect="1"/>
          </p:cNvPicPr>
          <p:nvPr/>
        </p:nvPicPr>
        <p:blipFill>
          <a:blip r:embed="rId4"/>
          <a:srcRect/>
          <a:stretch>
            <a:fillRect/>
          </a:stretch>
        </p:blipFill>
        <p:spPr bwMode="auto">
          <a:xfrm>
            <a:off x="7083475" y="4460379"/>
            <a:ext cx="1782589" cy="42695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0" r:id="rId1"/>
    <p:sldLayoutId id="2147483894" r:id="rId2"/>
  </p:sldLayoutIdLst>
  <p:transition>
    <p:fade/>
  </p:transition>
  <p:txStyles>
    <p:titleStyle>
      <a:lvl1pPr algn="ctr" rtl="0" eaLnBrk="0" fontAlgn="base" hangingPunct="0">
        <a:spcBef>
          <a:spcPct val="0"/>
        </a:spcBef>
        <a:spcAft>
          <a:spcPct val="0"/>
        </a:spcAft>
        <a:defRPr sz="2800" kern="12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5pPr>
      <a:lvl6pPr marL="286984" algn="ctr" rtl="0" fontAlgn="base">
        <a:spcBef>
          <a:spcPct val="0"/>
        </a:spcBef>
        <a:spcAft>
          <a:spcPct val="0"/>
        </a:spcAft>
        <a:defRPr sz="2800">
          <a:solidFill>
            <a:schemeClr val="tx1"/>
          </a:solidFill>
          <a:latin typeface="Calibri" pitchFamily="34" charset="0"/>
        </a:defRPr>
      </a:lvl6pPr>
      <a:lvl7pPr marL="573969" algn="ctr" rtl="0" fontAlgn="base">
        <a:spcBef>
          <a:spcPct val="0"/>
        </a:spcBef>
        <a:spcAft>
          <a:spcPct val="0"/>
        </a:spcAft>
        <a:defRPr sz="2800">
          <a:solidFill>
            <a:schemeClr val="tx1"/>
          </a:solidFill>
          <a:latin typeface="Calibri" pitchFamily="34" charset="0"/>
        </a:defRPr>
      </a:lvl7pPr>
      <a:lvl8pPr marL="860953" algn="ctr" rtl="0" fontAlgn="base">
        <a:spcBef>
          <a:spcPct val="0"/>
        </a:spcBef>
        <a:spcAft>
          <a:spcPct val="0"/>
        </a:spcAft>
        <a:defRPr sz="2800">
          <a:solidFill>
            <a:schemeClr val="tx1"/>
          </a:solidFill>
          <a:latin typeface="Calibri" pitchFamily="34" charset="0"/>
        </a:defRPr>
      </a:lvl8pPr>
      <a:lvl9pPr marL="1147938" algn="ctr" rtl="0" fontAlgn="base">
        <a:spcBef>
          <a:spcPct val="0"/>
        </a:spcBef>
        <a:spcAft>
          <a:spcPct val="0"/>
        </a:spcAft>
        <a:defRPr sz="2800">
          <a:solidFill>
            <a:schemeClr val="tx1"/>
          </a:solidFill>
          <a:latin typeface="Calibri" pitchFamily="34" charset="0"/>
        </a:defRPr>
      </a:lvl9pPr>
    </p:titleStyle>
    <p:bodyStyle>
      <a:lvl1pPr marL="215238" indent="-215238"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pitchFamily="-111" charset="-128"/>
        </a:defRPr>
      </a:lvl1pPr>
      <a:lvl2pPr marL="466350" indent="-179365" algn="l"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111" charset="-128"/>
          <a:cs typeface="ＭＳ Ｐゴシック"/>
        </a:defRPr>
      </a:lvl2pPr>
      <a:lvl3pPr marL="717461" indent="-143492" algn="l"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111" charset="-128"/>
          <a:cs typeface="ＭＳ Ｐゴシック"/>
        </a:defRPr>
      </a:lvl3pPr>
      <a:lvl4pPr marL="1004446"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4pPr>
      <a:lvl5pPr marL="1291430"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5pPr>
      <a:lvl6pPr marL="1578414"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865399"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152383"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439368"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5"/>
          <p:cNvSpPr>
            <a:spLocks/>
          </p:cNvSpPr>
          <p:nvPr/>
        </p:nvSpPr>
        <p:spPr bwMode="auto">
          <a:xfrm>
            <a:off x="0" y="0"/>
            <a:ext cx="9144000" cy="5143500"/>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9" r:id="rId1"/>
    <p:sldLayoutId id="2147483906" r:id="rId2"/>
    <p:sldLayoutId id="2147483908" r:id="rId3"/>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0" y="0"/>
            <a:ext cx="9144000" cy="5143500"/>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90"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5"/>
          <p:cNvSpPr>
            <a:spLocks/>
          </p:cNvSpPr>
          <p:nvPr/>
        </p:nvSpPr>
        <p:spPr bwMode="auto">
          <a:xfrm>
            <a:off x="0" y="0"/>
            <a:ext cx="9144000" cy="5143500"/>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91" r:id="rId1"/>
    <p:sldLayoutId id="2147483899" r:id="rId2"/>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5"/>
          <p:cNvSpPr>
            <a:spLocks/>
          </p:cNvSpPr>
          <p:nvPr/>
        </p:nvSpPr>
        <p:spPr bwMode="auto">
          <a:xfrm>
            <a:off x="0" y="0"/>
            <a:ext cx="9144000" cy="5143500"/>
          </a:xfrm>
          <a:prstGeom prst="rect">
            <a:avLst/>
          </a:prstGeom>
          <a:solidFill>
            <a:schemeClr val="tx1"/>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92"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93"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81630" tIns="40815" rIns="81630" bIns="408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81630" tIns="40815" rIns="81630" bIns="408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81630" tIns="40815" rIns="81630" bIns="40815" rtlCol="0" anchor="ctr"/>
          <a:lstStyle>
            <a:lvl1pPr algn="l">
              <a:defRPr sz="1100">
                <a:solidFill>
                  <a:schemeClr val="tx1">
                    <a:tint val="75000"/>
                  </a:schemeClr>
                </a:solidFill>
              </a:defRPr>
            </a:lvl1pPr>
          </a:lstStyle>
          <a:p>
            <a:fld id="{CB5284B9-DA67-FA4C-8565-5AC015D4C4AD}" type="datetimeFigureOut">
              <a:rPr lang="en-US" smtClean="0"/>
              <a:t>5/28/2016</a:t>
            </a:fld>
            <a:endParaRPr lang="en-US"/>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81630" tIns="40815" rIns="81630" bIns="40815"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81630" tIns="40815" rIns="81630" bIns="40815" rtlCol="0" anchor="ctr"/>
          <a:lstStyle>
            <a:lvl1pPr algn="r">
              <a:defRPr sz="1100">
                <a:solidFill>
                  <a:schemeClr val="tx1">
                    <a:tint val="75000"/>
                  </a:schemeClr>
                </a:solidFill>
              </a:defRPr>
            </a:lvl1pPr>
          </a:lstStyle>
          <a:p>
            <a:fld id="{831ABAB8-8D78-A047-AE41-2E7368B5192D}" type="slidenum">
              <a:rPr lang="en-US" smtClean="0"/>
              <a:t>‹#›</a:t>
            </a:fld>
            <a:endParaRPr lang="en-US"/>
          </a:p>
        </p:txBody>
      </p:sp>
    </p:spTree>
    <p:extLst>
      <p:ext uri="{BB962C8B-B14F-4D97-AF65-F5344CB8AC3E}">
        <p14:creationId xmlns:p14="http://schemas.microsoft.com/office/powerpoint/2010/main" val="3340835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4" r:id="rId14"/>
    <p:sldLayoutId id="2147483925" r:id="rId15"/>
  </p:sldLayoutIdLst>
  <p:transition>
    <p:fade/>
  </p:transition>
  <p:timing>
    <p:tnLst>
      <p:par>
        <p:cTn id="1" dur="indefinite" restart="never" nodeType="tmRoot"/>
      </p:par>
    </p:tnLst>
  </p:timing>
  <p:txStyles>
    <p:titleStyle>
      <a:lvl1pPr algn="ctr" defTabSz="408149" rtl="0" eaLnBrk="1" latinLnBrk="0" hangingPunct="1">
        <a:spcBef>
          <a:spcPct val="0"/>
        </a:spcBef>
        <a:buNone/>
        <a:defRPr sz="4000" kern="1200">
          <a:solidFill>
            <a:schemeClr val="tx1"/>
          </a:solidFill>
          <a:latin typeface="+mj-lt"/>
          <a:ea typeface="+mj-ea"/>
          <a:cs typeface="+mj-cs"/>
        </a:defRPr>
      </a:lvl1pPr>
    </p:titleStyle>
    <p:bodyStyle>
      <a:lvl1pPr marL="306112" indent="-306112" algn="l" defTabSz="408149" rtl="0" eaLnBrk="1" latinLnBrk="0" hangingPunct="1">
        <a:spcBef>
          <a:spcPct val="20000"/>
        </a:spcBef>
        <a:buFont typeface="Arial"/>
        <a:buChar char="•"/>
        <a:defRPr sz="2900" kern="1200">
          <a:solidFill>
            <a:schemeClr val="tx1"/>
          </a:solidFill>
          <a:latin typeface="+mn-lt"/>
          <a:ea typeface="+mn-ea"/>
          <a:cs typeface="+mn-cs"/>
        </a:defRPr>
      </a:lvl1pPr>
      <a:lvl2pPr marL="663242" indent="-255094" algn="l" defTabSz="408149" rtl="0" eaLnBrk="1" latinLnBrk="0" hangingPunct="1">
        <a:spcBef>
          <a:spcPct val="20000"/>
        </a:spcBef>
        <a:buFont typeface="Arial"/>
        <a:buChar char="–"/>
        <a:defRPr sz="2500" kern="1200">
          <a:solidFill>
            <a:schemeClr val="tx1"/>
          </a:solidFill>
          <a:latin typeface="+mn-lt"/>
          <a:ea typeface="+mn-ea"/>
          <a:cs typeface="+mn-cs"/>
        </a:defRPr>
      </a:lvl2pPr>
      <a:lvl3pPr marL="1020373" indent="-204075" algn="l" defTabSz="408149" rtl="0" eaLnBrk="1" latinLnBrk="0" hangingPunct="1">
        <a:spcBef>
          <a:spcPct val="20000"/>
        </a:spcBef>
        <a:buFont typeface="Arial"/>
        <a:buChar char="•"/>
        <a:defRPr sz="2100" kern="1200">
          <a:solidFill>
            <a:schemeClr val="tx1"/>
          </a:solidFill>
          <a:latin typeface="+mn-lt"/>
          <a:ea typeface="+mn-ea"/>
          <a:cs typeface="+mn-cs"/>
        </a:defRPr>
      </a:lvl3pPr>
      <a:lvl4pPr marL="1428522" indent="-204075" algn="l" defTabSz="408149" rtl="0" eaLnBrk="1" latinLnBrk="0" hangingPunct="1">
        <a:spcBef>
          <a:spcPct val="20000"/>
        </a:spcBef>
        <a:buFont typeface="Arial"/>
        <a:buChar char="–"/>
        <a:defRPr sz="1800" kern="1200">
          <a:solidFill>
            <a:schemeClr val="tx1"/>
          </a:solidFill>
          <a:latin typeface="+mn-lt"/>
          <a:ea typeface="+mn-ea"/>
          <a:cs typeface="+mn-cs"/>
        </a:defRPr>
      </a:lvl4pPr>
      <a:lvl5pPr marL="1836672" indent="-204075" algn="l" defTabSz="408149" rtl="0" eaLnBrk="1" latinLnBrk="0" hangingPunct="1">
        <a:spcBef>
          <a:spcPct val="20000"/>
        </a:spcBef>
        <a:buFont typeface="Arial"/>
        <a:buChar char="»"/>
        <a:defRPr sz="1800" kern="1200">
          <a:solidFill>
            <a:schemeClr val="tx1"/>
          </a:solidFill>
          <a:latin typeface="+mn-lt"/>
          <a:ea typeface="+mn-ea"/>
          <a:cs typeface="+mn-cs"/>
        </a:defRPr>
      </a:lvl5pPr>
      <a:lvl6pPr marL="2244821" indent="-204075" algn="l" defTabSz="408149" rtl="0" eaLnBrk="1" latinLnBrk="0" hangingPunct="1">
        <a:spcBef>
          <a:spcPct val="20000"/>
        </a:spcBef>
        <a:buFont typeface="Arial"/>
        <a:buChar char="•"/>
        <a:defRPr sz="1800" kern="1200">
          <a:solidFill>
            <a:schemeClr val="tx1"/>
          </a:solidFill>
          <a:latin typeface="+mn-lt"/>
          <a:ea typeface="+mn-ea"/>
          <a:cs typeface="+mn-cs"/>
        </a:defRPr>
      </a:lvl6pPr>
      <a:lvl7pPr marL="2652970" indent="-204075" algn="l" defTabSz="408149" rtl="0" eaLnBrk="1" latinLnBrk="0" hangingPunct="1">
        <a:spcBef>
          <a:spcPct val="20000"/>
        </a:spcBef>
        <a:buFont typeface="Arial"/>
        <a:buChar char="•"/>
        <a:defRPr sz="1800" kern="1200">
          <a:solidFill>
            <a:schemeClr val="tx1"/>
          </a:solidFill>
          <a:latin typeface="+mn-lt"/>
          <a:ea typeface="+mn-ea"/>
          <a:cs typeface="+mn-cs"/>
        </a:defRPr>
      </a:lvl7pPr>
      <a:lvl8pPr marL="3061120" indent="-204075" algn="l" defTabSz="408149" rtl="0" eaLnBrk="1" latinLnBrk="0" hangingPunct="1">
        <a:spcBef>
          <a:spcPct val="20000"/>
        </a:spcBef>
        <a:buFont typeface="Arial"/>
        <a:buChar char="•"/>
        <a:defRPr sz="1800" kern="1200">
          <a:solidFill>
            <a:schemeClr val="tx1"/>
          </a:solidFill>
          <a:latin typeface="+mn-lt"/>
          <a:ea typeface="+mn-ea"/>
          <a:cs typeface="+mn-cs"/>
        </a:defRPr>
      </a:lvl8pPr>
      <a:lvl9pPr marL="3469269" indent="-204075" algn="l" defTabSz="40814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49" rtl="0" eaLnBrk="1" latinLnBrk="0" hangingPunct="1">
        <a:defRPr sz="1600" kern="1200">
          <a:solidFill>
            <a:schemeClr val="tx1"/>
          </a:solidFill>
          <a:latin typeface="+mn-lt"/>
          <a:ea typeface="+mn-ea"/>
          <a:cs typeface="+mn-cs"/>
        </a:defRPr>
      </a:lvl1pPr>
      <a:lvl2pPr marL="408149" algn="l" defTabSz="408149" rtl="0" eaLnBrk="1" latinLnBrk="0" hangingPunct="1">
        <a:defRPr sz="1600" kern="1200">
          <a:solidFill>
            <a:schemeClr val="tx1"/>
          </a:solidFill>
          <a:latin typeface="+mn-lt"/>
          <a:ea typeface="+mn-ea"/>
          <a:cs typeface="+mn-cs"/>
        </a:defRPr>
      </a:lvl2pPr>
      <a:lvl3pPr marL="816299" algn="l" defTabSz="408149" rtl="0" eaLnBrk="1" latinLnBrk="0" hangingPunct="1">
        <a:defRPr sz="1600" kern="1200">
          <a:solidFill>
            <a:schemeClr val="tx1"/>
          </a:solidFill>
          <a:latin typeface="+mn-lt"/>
          <a:ea typeface="+mn-ea"/>
          <a:cs typeface="+mn-cs"/>
        </a:defRPr>
      </a:lvl3pPr>
      <a:lvl4pPr marL="1224448" algn="l" defTabSz="408149" rtl="0" eaLnBrk="1" latinLnBrk="0" hangingPunct="1">
        <a:defRPr sz="1600" kern="1200">
          <a:solidFill>
            <a:schemeClr val="tx1"/>
          </a:solidFill>
          <a:latin typeface="+mn-lt"/>
          <a:ea typeface="+mn-ea"/>
          <a:cs typeface="+mn-cs"/>
        </a:defRPr>
      </a:lvl4pPr>
      <a:lvl5pPr marL="1632597" algn="l" defTabSz="408149" rtl="0" eaLnBrk="1" latinLnBrk="0" hangingPunct="1">
        <a:defRPr sz="1600" kern="1200">
          <a:solidFill>
            <a:schemeClr val="tx1"/>
          </a:solidFill>
          <a:latin typeface="+mn-lt"/>
          <a:ea typeface="+mn-ea"/>
          <a:cs typeface="+mn-cs"/>
        </a:defRPr>
      </a:lvl5pPr>
      <a:lvl6pPr marL="2040746" algn="l" defTabSz="408149" rtl="0" eaLnBrk="1" latinLnBrk="0" hangingPunct="1">
        <a:defRPr sz="1600" kern="1200">
          <a:solidFill>
            <a:schemeClr val="tx1"/>
          </a:solidFill>
          <a:latin typeface="+mn-lt"/>
          <a:ea typeface="+mn-ea"/>
          <a:cs typeface="+mn-cs"/>
        </a:defRPr>
      </a:lvl6pPr>
      <a:lvl7pPr marL="2448896" algn="l" defTabSz="408149" rtl="0" eaLnBrk="1" latinLnBrk="0" hangingPunct="1">
        <a:defRPr sz="1600" kern="1200">
          <a:solidFill>
            <a:schemeClr val="tx1"/>
          </a:solidFill>
          <a:latin typeface="+mn-lt"/>
          <a:ea typeface="+mn-ea"/>
          <a:cs typeface="+mn-cs"/>
        </a:defRPr>
      </a:lvl7pPr>
      <a:lvl8pPr marL="2857045" algn="l" defTabSz="408149" rtl="0" eaLnBrk="1" latinLnBrk="0" hangingPunct="1">
        <a:defRPr sz="1600" kern="1200">
          <a:solidFill>
            <a:schemeClr val="tx1"/>
          </a:solidFill>
          <a:latin typeface="+mn-lt"/>
          <a:ea typeface="+mn-ea"/>
          <a:cs typeface="+mn-cs"/>
        </a:defRPr>
      </a:lvl8pPr>
      <a:lvl9pPr marL="3265194" algn="l" defTabSz="408149"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6"/>
          <p:cNvSpPr>
            <a:spLocks/>
          </p:cNvSpPr>
          <p:nvPr/>
        </p:nvSpPr>
        <p:spPr bwMode="auto">
          <a:xfrm>
            <a:off x="2803922" y="80367"/>
            <a:ext cx="3543970"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2</a:t>
            </a:r>
          </a:p>
          <a:p>
            <a:pPr algn="ctr">
              <a:defRPr/>
            </a:pPr>
            <a:r>
              <a:rPr lang="en-US" sz="1300">
                <a:solidFill>
                  <a:srgbClr val="464E55"/>
                </a:solidFill>
                <a:latin typeface="Arial" charset="0"/>
                <a:ea typeface="ＭＳ Ｐゴシック" pitchFamily="34" charset="-128"/>
                <a:cs typeface="+mn-cs"/>
                <a:sym typeface="Arial" charset="0"/>
              </a:rPr>
              <a:t>5.51”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8.53”,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7" name="Rectangle 10"/>
          <p:cNvSpPr>
            <a:spLocks/>
          </p:cNvSpPr>
          <p:nvPr/>
        </p:nvSpPr>
        <p:spPr bwMode="auto">
          <a:xfrm>
            <a:off x="125016" y="80367"/>
            <a:ext cx="2693417"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4.36”,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2" name="Rectangle 3"/>
          <p:cNvSpPr>
            <a:spLocks/>
          </p:cNvSpPr>
          <p:nvPr/>
        </p:nvSpPr>
        <p:spPr bwMode="auto">
          <a:xfrm>
            <a:off x="6554391" y="86228"/>
            <a:ext cx="263426" cy="4971882"/>
          </a:xfrm>
          <a:prstGeom prst="rect">
            <a:avLst/>
          </a:prstGeom>
          <a:solidFill>
            <a:schemeClr val="accent3">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3" name="Rectangle 5"/>
          <p:cNvSpPr>
            <a:spLocks/>
          </p:cNvSpPr>
          <p:nvPr/>
        </p:nvSpPr>
        <p:spPr bwMode="auto">
          <a:xfrm>
            <a:off x="6393656" y="86228"/>
            <a:ext cx="112738" cy="4971882"/>
          </a:xfrm>
          <a:prstGeom prst="rect">
            <a:avLst/>
          </a:prstGeom>
          <a:solidFill>
            <a:schemeClr val="accent3">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8" name="Rectangle 5"/>
          <p:cNvSpPr>
            <a:spLocks/>
          </p:cNvSpPr>
          <p:nvPr/>
        </p:nvSpPr>
        <p:spPr bwMode="auto">
          <a:xfrm>
            <a:off x="6875860" y="80367"/>
            <a:ext cx="2148706" cy="4971883"/>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pic>
        <p:nvPicPr>
          <p:cNvPr id="2055" name="Picture 10" descr="CI_Logo_Reverse_English_French.png"/>
          <p:cNvPicPr>
            <a:picLocks noChangeAspect="1"/>
          </p:cNvPicPr>
          <p:nvPr/>
        </p:nvPicPr>
        <p:blipFill>
          <a:blip r:embed="rId4"/>
          <a:srcRect/>
          <a:stretch>
            <a:fillRect/>
          </a:stretch>
        </p:blipFill>
        <p:spPr bwMode="auto">
          <a:xfrm>
            <a:off x="7083475" y="4460379"/>
            <a:ext cx="1782589" cy="42695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1" r:id="rId1"/>
    <p:sldLayoutId id="2147483907" r:id="rId2"/>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25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25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25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25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000">
          <a:solidFill>
            <a:srgbClr val="FFFFFF"/>
          </a:solidFill>
          <a:latin typeface="Arial" charset="0"/>
          <a:ea typeface="ＭＳ Ｐゴシック" pitchFamily="-109" charset="-128"/>
          <a:cs typeface="ＭＳ Ｐゴシック" pitchFamily="-109" charset="-128"/>
          <a:sym typeface="Arial" pitchFamily="34" charset="0"/>
        </a:defRPr>
      </a:lvl1pPr>
      <a:lvl2pPr marL="466350" indent="-179365"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2pPr>
      <a:lvl3pPr marL="717461" indent="-143492"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3pPr>
      <a:lvl4pPr marL="1004446" indent="-143492"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4pPr>
      <a:lvl5pPr marL="1291430" indent="-143492"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5pPr>
      <a:lvl6pPr marL="286984"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6pPr>
      <a:lvl7pPr marL="573969"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7pPr>
      <a:lvl8pPr marL="860953"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8pPr>
      <a:lvl9pPr marL="1147938"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6"/>
          <p:cNvSpPr>
            <a:spLocks/>
          </p:cNvSpPr>
          <p:nvPr/>
        </p:nvSpPr>
        <p:spPr bwMode="auto">
          <a:xfrm>
            <a:off x="2803922" y="86228"/>
            <a:ext cx="3543970" cy="4971882"/>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2</a:t>
            </a:r>
          </a:p>
          <a:p>
            <a:pPr algn="ctr">
              <a:defRPr/>
            </a:pPr>
            <a:r>
              <a:rPr lang="en-US" sz="1300">
                <a:solidFill>
                  <a:srgbClr val="464E55"/>
                </a:solidFill>
                <a:latin typeface="Arial" charset="0"/>
                <a:ea typeface="ＭＳ Ｐゴシック" pitchFamily="34" charset="-128"/>
                <a:cs typeface="+mn-cs"/>
                <a:sym typeface="Arial" charset="0"/>
              </a:rPr>
              <a:t>5.51”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8.53”,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9" name="Rectangle 10"/>
          <p:cNvSpPr>
            <a:spLocks/>
          </p:cNvSpPr>
          <p:nvPr/>
        </p:nvSpPr>
        <p:spPr bwMode="auto">
          <a:xfrm>
            <a:off x="125016" y="87065"/>
            <a:ext cx="2693417" cy="4971045"/>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4.36”,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3" name="Rectangle 3"/>
          <p:cNvSpPr>
            <a:spLocks/>
          </p:cNvSpPr>
          <p:nvPr/>
        </p:nvSpPr>
        <p:spPr bwMode="auto">
          <a:xfrm>
            <a:off x="6554391" y="86228"/>
            <a:ext cx="263426" cy="4971882"/>
          </a:xfrm>
          <a:prstGeom prst="rect">
            <a:avLst/>
          </a:prstGeom>
          <a:solidFill>
            <a:srgbClr val="DC7C2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4" name="Rectangle 5"/>
          <p:cNvSpPr>
            <a:spLocks/>
          </p:cNvSpPr>
          <p:nvPr/>
        </p:nvSpPr>
        <p:spPr bwMode="auto">
          <a:xfrm>
            <a:off x="6393656" y="86228"/>
            <a:ext cx="112738" cy="4971882"/>
          </a:xfrm>
          <a:prstGeom prst="rect">
            <a:avLst/>
          </a:prstGeom>
          <a:solidFill>
            <a:schemeClr val="accent1">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8" name="Rectangle 5"/>
          <p:cNvSpPr>
            <a:spLocks/>
          </p:cNvSpPr>
          <p:nvPr/>
        </p:nvSpPr>
        <p:spPr bwMode="auto">
          <a:xfrm>
            <a:off x="6875860" y="80367"/>
            <a:ext cx="2148706" cy="4971883"/>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pic>
        <p:nvPicPr>
          <p:cNvPr id="3079" name="Picture 10" descr="CI_Logo_Reverse_English_French.png"/>
          <p:cNvPicPr>
            <a:picLocks noChangeAspect="1"/>
          </p:cNvPicPr>
          <p:nvPr/>
        </p:nvPicPr>
        <p:blipFill>
          <a:blip r:embed="rId4"/>
          <a:srcRect/>
          <a:stretch>
            <a:fillRect/>
          </a:stretch>
        </p:blipFill>
        <p:spPr bwMode="auto">
          <a:xfrm>
            <a:off x="7083475" y="4460379"/>
            <a:ext cx="1782589" cy="42695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2" r:id="rId1"/>
    <p:sldLayoutId id="2147483901" r:id="rId2"/>
  </p:sldLayoutIdLst>
  <p:transition>
    <p:fade/>
  </p:transition>
  <p:txStyles>
    <p:titleStyle>
      <a:lvl1pPr algn="ctr" rtl="0" eaLnBrk="0" fontAlgn="base" hangingPunct="0">
        <a:spcBef>
          <a:spcPct val="0"/>
        </a:spcBef>
        <a:spcAft>
          <a:spcPct val="0"/>
        </a:spcAft>
        <a:defRPr sz="2800" kern="12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5pPr>
      <a:lvl6pPr marL="286984" algn="ctr" rtl="0" fontAlgn="base">
        <a:spcBef>
          <a:spcPct val="0"/>
        </a:spcBef>
        <a:spcAft>
          <a:spcPct val="0"/>
        </a:spcAft>
        <a:defRPr sz="2800">
          <a:solidFill>
            <a:schemeClr val="tx1"/>
          </a:solidFill>
          <a:latin typeface="Calibri" pitchFamily="34" charset="0"/>
        </a:defRPr>
      </a:lvl6pPr>
      <a:lvl7pPr marL="573969" algn="ctr" rtl="0" fontAlgn="base">
        <a:spcBef>
          <a:spcPct val="0"/>
        </a:spcBef>
        <a:spcAft>
          <a:spcPct val="0"/>
        </a:spcAft>
        <a:defRPr sz="2800">
          <a:solidFill>
            <a:schemeClr val="tx1"/>
          </a:solidFill>
          <a:latin typeface="Calibri" pitchFamily="34" charset="0"/>
        </a:defRPr>
      </a:lvl7pPr>
      <a:lvl8pPr marL="860953" algn="ctr" rtl="0" fontAlgn="base">
        <a:spcBef>
          <a:spcPct val="0"/>
        </a:spcBef>
        <a:spcAft>
          <a:spcPct val="0"/>
        </a:spcAft>
        <a:defRPr sz="2800">
          <a:solidFill>
            <a:schemeClr val="tx1"/>
          </a:solidFill>
          <a:latin typeface="Calibri" pitchFamily="34" charset="0"/>
        </a:defRPr>
      </a:lvl8pPr>
      <a:lvl9pPr marL="1147938" algn="ctr" rtl="0" fontAlgn="base">
        <a:spcBef>
          <a:spcPct val="0"/>
        </a:spcBef>
        <a:spcAft>
          <a:spcPct val="0"/>
        </a:spcAft>
        <a:defRPr sz="2800">
          <a:solidFill>
            <a:schemeClr val="tx1"/>
          </a:solidFill>
          <a:latin typeface="Calibri" pitchFamily="34" charset="0"/>
        </a:defRPr>
      </a:lvl9pPr>
    </p:titleStyle>
    <p:bodyStyle>
      <a:lvl1pPr marL="215238" indent="-215238"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pitchFamily="-111" charset="-128"/>
        </a:defRPr>
      </a:lvl1pPr>
      <a:lvl2pPr marL="466350" indent="-179365" algn="l"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111" charset="-128"/>
          <a:cs typeface="ＭＳ Ｐゴシック"/>
        </a:defRPr>
      </a:lvl2pPr>
      <a:lvl3pPr marL="717461" indent="-143492" algn="l"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111" charset="-128"/>
          <a:cs typeface="ＭＳ Ｐゴシック"/>
        </a:defRPr>
      </a:lvl3pPr>
      <a:lvl4pPr marL="1004446"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4pPr>
      <a:lvl5pPr marL="1291430"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5pPr>
      <a:lvl6pPr marL="1578414"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865399"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152383"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439368"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5"/>
          <p:cNvSpPr>
            <a:spLocks/>
          </p:cNvSpPr>
          <p:nvPr/>
        </p:nvSpPr>
        <p:spPr bwMode="auto">
          <a:xfrm>
            <a:off x="2857500" y="86228"/>
            <a:ext cx="112738" cy="4971882"/>
          </a:xfrm>
          <a:prstGeom prst="rect">
            <a:avLst/>
          </a:prstGeom>
          <a:solidFill>
            <a:schemeClr val="accent1">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0" name="Rectangle 5"/>
          <p:cNvSpPr>
            <a:spLocks/>
          </p:cNvSpPr>
          <p:nvPr/>
        </p:nvSpPr>
        <p:spPr bwMode="auto">
          <a:xfrm>
            <a:off x="3018235" y="80367"/>
            <a:ext cx="6006331" cy="4971883"/>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1" name="Rectangle 10"/>
          <p:cNvSpPr>
            <a:spLocks/>
          </p:cNvSpPr>
          <p:nvPr/>
        </p:nvSpPr>
        <p:spPr bwMode="auto">
          <a:xfrm>
            <a:off x="125016" y="87065"/>
            <a:ext cx="2693417" cy="4971045"/>
          </a:xfrm>
          <a:prstGeom prst="rect">
            <a:avLst/>
          </a:prstGeom>
          <a:solidFill>
            <a:schemeClr val="bg2">
              <a:lumMod val="90000"/>
            </a:schemeClr>
          </a:solidFill>
          <a:ln w="12700">
            <a:noFill/>
            <a:miter lim="800000"/>
            <a:headEnd/>
            <a:tailEnd/>
          </a:ln>
        </p:spPr>
        <p:txBody>
          <a:bodyPr lIns="0" tIns="0" rIns="0" bIns="0" anchor="b"/>
          <a:lstStyle/>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8.74”, y: .18”</a:t>
            </a:r>
          </a:p>
          <a:p>
            <a:pPr algn="ctr">
              <a:defRPr/>
            </a:pPr>
            <a:endParaRPr lang="en-US" sz="1300">
              <a:solidFill>
                <a:srgbClr val="464E55"/>
              </a:solidFill>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3" r:id="rId1"/>
    <p:sldLayoutId id="2147483895" r:id="rId2"/>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30" name="Rectangle 10"/>
          <p:cNvSpPr>
            <a:spLocks/>
          </p:cNvSpPr>
          <p:nvPr/>
        </p:nvSpPr>
        <p:spPr bwMode="auto">
          <a:xfrm>
            <a:off x="125016" y="87065"/>
            <a:ext cx="2693417" cy="4971045"/>
          </a:xfrm>
          <a:prstGeom prst="rect">
            <a:avLst/>
          </a:prstGeom>
          <a:solidFill>
            <a:schemeClr val="bg2">
              <a:lumMod val="90000"/>
            </a:schemeClr>
          </a:solidFill>
          <a:ln w="12700">
            <a:noFill/>
            <a:miter lim="800000"/>
            <a:headEnd/>
            <a:tailEnd/>
          </a:ln>
        </p:spPr>
        <p:txBody>
          <a:bodyPr lIns="0" tIns="0" rIns="0" bIns="0" anchor="b"/>
          <a:lstStyle/>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8.74”,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2" name="Rectangle 5"/>
          <p:cNvSpPr>
            <a:spLocks/>
          </p:cNvSpPr>
          <p:nvPr/>
        </p:nvSpPr>
        <p:spPr bwMode="auto">
          <a:xfrm>
            <a:off x="3018235" y="80367"/>
            <a:ext cx="6006331" cy="4971883"/>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3" name="Rectangle 5"/>
          <p:cNvSpPr>
            <a:spLocks/>
          </p:cNvSpPr>
          <p:nvPr/>
        </p:nvSpPr>
        <p:spPr bwMode="auto">
          <a:xfrm>
            <a:off x="2857500" y="86228"/>
            <a:ext cx="112738" cy="4971882"/>
          </a:xfrm>
          <a:prstGeom prst="rect">
            <a:avLst/>
          </a:prstGeom>
          <a:solidFill>
            <a:srgbClr val="4B871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4"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p:cNvSpPr>
          <p:nvPr/>
        </p:nvSpPr>
        <p:spPr bwMode="auto">
          <a:xfrm>
            <a:off x="2857500" y="86228"/>
            <a:ext cx="112738" cy="4971882"/>
          </a:xfrm>
          <a:prstGeom prst="rect">
            <a:avLst/>
          </a:prstGeom>
          <a:solidFill>
            <a:schemeClr val="accent3">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9" name="Rectangle 5"/>
          <p:cNvSpPr>
            <a:spLocks/>
          </p:cNvSpPr>
          <p:nvPr/>
        </p:nvSpPr>
        <p:spPr bwMode="auto">
          <a:xfrm>
            <a:off x="3018235" y="80367"/>
            <a:ext cx="6006331" cy="4971883"/>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0" name="Rectangle 10"/>
          <p:cNvSpPr>
            <a:spLocks/>
          </p:cNvSpPr>
          <p:nvPr/>
        </p:nvSpPr>
        <p:spPr bwMode="auto">
          <a:xfrm>
            <a:off x="125016" y="87065"/>
            <a:ext cx="2693417" cy="4971045"/>
          </a:xfrm>
          <a:prstGeom prst="rect">
            <a:avLst/>
          </a:prstGeom>
          <a:solidFill>
            <a:schemeClr val="bg2">
              <a:lumMod val="90000"/>
            </a:schemeClr>
          </a:solidFill>
          <a:ln w="12700">
            <a:noFill/>
            <a:miter lim="800000"/>
            <a:headEnd/>
            <a:tailEnd/>
          </a:ln>
        </p:spPr>
        <p:txBody>
          <a:bodyPr lIns="0" tIns="0" rIns="0" bIns="0" anchor="b"/>
          <a:lstStyle/>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8.74”, y: .18”</a:t>
            </a:r>
          </a:p>
          <a:p>
            <a:pPr algn="ctr">
              <a:defRPr/>
            </a:pPr>
            <a:endParaRPr lang="en-US" sz="1300">
              <a:solidFill>
                <a:srgbClr val="464E55"/>
              </a:solidFill>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5"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p:cNvSpPr>
          <p:nvPr/>
        </p:nvSpPr>
        <p:spPr bwMode="auto">
          <a:xfrm>
            <a:off x="125015" y="86228"/>
            <a:ext cx="112738" cy="4971882"/>
          </a:xfrm>
          <a:prstGeom prst="rect">
            <a:avLst/>
          </a:prstGeom>
          <a:solidFill>
            <a:schemeClr val="accent1">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5"/>
          <p:cNvSpPr>
            <a:spLocks/>
          </p:cNvSpPr>
          <p:nvPr/>
        </p:nvSpPr>
        <p:spPr bwMode="auto">
          <a:xfrm>
            <a:off x="285750" y="80367"/>
            <a:ext cx="8738816" cy="4971883"/>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6"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p:cNvSpPr>
          <p:nvPr/>
        </p:nvSpPr>
        <p:spPr bwMode="auto">
          <a:xfrm>
            <a:off x="285750" y="80367"/>
            <a:ext cx="8738816" cy="4971883"/>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5"/>
          <p:cNvSpPr>
            <a:spLocks/>
          </p:cNvSpPr>
          <p:nvPr/>
        </p:nvSpPr>
        <p:spPr bwMode="auto">
          <a:xfrm>
            <a:off x="125015" y="86228"/>
            <a:ext cx="112738" cy="4971882"/>
          </a:xfrm>
          <a:prstGeom prst="rect">
            <a:avLst/>
          </a:prstGeom>
          <a:solidFill>
            <a:srgbClr val="4B871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7"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p:cNvSpPr>
          <p:nvPr/>
        </p:nvSpPr>
        <p:spPr bwMode="auto">
          <a:xfrm>
            <a:off x="125015" y="86228"/>
            <a:ext cx="112738" cy="4971882"/>
          </a:xfrm>
          <a:prstGeom prst="rect">
            <a:avLst/>
          </a:prstGeom>
          <a:solidFill>
            <a:schemeClr val="accent3">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5"/>
          <p:cNvSpPr>
            <a:spLocks/>
          </p:cNvSpPr>
          <p:nvPr/>
        </p:nvSpPr>
        <p:spPr bwMode="auto">
          <a:xfrm>
            <a:off x="285750" y="80367"/>
            <a:ext cx="8738816" cy="4971883"/>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8"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4" name="Picture 3" descr="Canoe childr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1282700"/>
            <a:ext cx="9218601" cy="6591300"/>
          </a:xfrm>
          <a:prstGeom prst="rect">
            <a:avLst/>
          </a:prstGeom>
        </p:spPr>
      </p:pic>
      <p:sp>
        <p:nvSpPr>
          <p:cNvPr id="10" name="Shape 9"/>
          <p:cNvSpPr/>
          <p:nvPr/>
        </p:nvSpPr>
        <p:spPr>
          <a:xfrm>
            <a:off x="0" y="-1"/>
            <a:ext cx="9144000" cy="3305635"/>
          </a:xfrm>
          <a:prstGeom prst="rect">
            <a:avLst/>
          </a:prstGeom>
          <a:solidFill>
            <a:srgbClr val="174685">
              <a:alpha val="60000"/>
            </a:srgbClr>
          </a:solidFill>
          <a:ln>
            <a:noFill/>
          </a:ln>
        </p:spPr>
        <p:txBody>
          <a:bodyPr lIns="91425" tIns="91425" rIns="91425" bIns="91425" anchor="ctr" anchorCtr="0">
            <a:noAutofit/>
          </a:bodyPr>
          <a:lstStyle/>
          <a:p>
            <a:pPr lvl="0">
              <a:spcBef>
                <a:spcPts val="0"/>
              </a:spcBef>
              <a:buNone/>
            </a:pPr>
            <a:endParaRPr/>
          </a:p>
        </p:txBody>
      </p:sp>
      <p:sp>
        <p:nvSpPr>
          <p:cNvPr id="66" name="Shape 66"/>
          <p:cNvSpPr txBox="1">
            <a:spLocks noGrp="1"/>
          </p:cNvSpPr>
          <p:nvPr>
            <p:ph type="ctrTitle"/>
          </p:nvPr>
        </p:nvSpPr>
        <p:spPr>
          <a:xfrm>
            <a:off x="685799" y="1725420"/>
            <a:ext cx="6874933" cy="1159799"/>
          </a:xfrm>
          <a:prstGeom prst="rect">
            <a:avLst/>
          </a:prstGeom>
        </p:spPr>
        <p:txBody>
          <a:bodyPr lIns="91425" tIns="91425" rIns="91425" bIns="91425" anchor="ctr" anchorCtr="0">
            <a:noAutofit/>
          </a:bodyPr>
          <a:lstStyle/>
          <a:p>
            <a:pPr lvl="0" algn="l"/>
            <a:r>
              <a:rPr lang="en-US" sz="4000" b="1" dirty="0" smtClean="0">
                <a:latin typeface="Arial"/>
                <a:cs typeface="Arial"/>
              </a:rPr>
              <a:t>3: DESIGN &amp; NEGOTIATION</a:t>
            </a:r>
            <a:endParaRPr lang="en" sz="4000" b="1" dirty="0">
              <a:latin typeface="Arial"/>
              <a:cs typeface="Arial"/>
            </a:endParaRPr>
          </a:p>
        </p:txBody>
      </p:sp>
      <p:pic>
        <p:nvPicPr>
          <p:cNvPr id="7" name="Picture 6" descr="ci_2856245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7200" y="4334385"/>
            <a:ext cx="2054194" cy="655444"/>
          </a:xfrm>
          <a:prstGeom prst="rect">
            <a:avLst/>
          </a:prstGeom>
        </p:spPr>
      </p:pic>
      <p:sp>
        <p:nvSpPr>
          <p:cNvPr id="12" name="Shape 66"/>
          <p:cNvSpPr txBox="1">
            <a:spLocks/>
          </p:cNvSpPr>
          <p:nvPr/>
        </p:nvSpPr>
        <p:spPr>
          <a:xfrm>
            <a:off x="677390" y="2599090"/>
            <a:ext cx="6251400" cy="39532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Titillium Web"/>
              <a:buNone/>
              <a:defRPr sz="4800" b="1" i="0" u="none" strike="noStrike" cap="none">
                <a:solidFill>
                  <a:srgbClr val="FFFFFF"/>
                </a:solidFill>
                <a:latin typeface="Titillium Web"/>
                <a:ea typeface="Titillium Web"/>
                <a:cs typeface="Titillium Web"/>
                <a:sym typeface="Titillium Web"/>
              </a:defRPr>
            </a:lvl1pPr>
            <a:lvl2pPr lvl="1">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2pPr>
            <a:lvl3pPr lvl="2">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3pPr>
            <a:lvl4pPr lvl="3">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4pPr>
            <a:lvl5pPr lvl="4">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5pPr>
            <a:lvl6pPr lvl="5">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6pPr>
            <a:lvl7pPr lvl="6">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7pPr>
            <a:lvl8pPr lvl="7">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8pPr>
            <a:lvl9pPr lvl="8">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9pPr>
          </a:lstStyle>
          <a:p>
            <a:r>
              <a:rPr lang="en-US" sz="1800" i="1" dirty="0" smtClean="0">
                <a:solidFill>
                  <a:srgbClr val="F2BD3E"/>
                </a:solidFill>
                <a:latin typeface="Arial"/>
                <a:cs typeface="Arial"/>
              </a:rPr>
              <a:t>Conservation Stewards Program</a:t>
            </a:r>
            <a:endParaRPr lang="en" sz="1800" i="1" dirty="0">
              <a:solidFill>
                <a:srgbClr val="F2BD3E"/>
              </a:solidFill>
              <a:latin typeface="Arial"/>
              <a:cs typeface="Arial"/>
            </a:endParaRPr>
          </a:p>
        </p:txBody>
      </p:sp>
      <p:cxnSp>
        <p:nvCxnSpPr>
          <p:cNvPr id="3" name="Straight Connector 2"/>
          <p:cNvCxnSpPr/>
          <p:nvPr/>
        </p:nvCxnSpPr>
        <p:spPr>
          <a:xfrm>
            <a:off x="592667" y="2091286"/>
            <a:ext cx="2" cy="448733"/>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2153893"/>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77207" cy="5143499"/>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03058" y="270555"/>
            <a:ext cx="3032285" cy="1200328"/>
          </a:xfrm>
          <a:prstGeom prst="rect">
            <a:avLst/>
          </a:prstGeom>
          <a:noFill/>
        </p:spPr>
        <p:txBody>
          <a:bodyPr wrap="square" rtlCol="0">
            <a:spAutoFit/>
          </a:bodyPr>
          <a:lstStyle/>
          <a:p>
            <a:r>
              <a:rPr lang="en-US" sz="2400" b="1" dirty="0" smtClean="0">
                <a:solidFill>
                  <a:schemeClr val="bg1"/>
                </a:solidFill>
              </a:rPr>
              <a:t>DEFINING </a:t>
            </a:r>
          </a:p>
          <a:p>
            <a:r>
              <a:rPr lang="en-US" sz="2400" b="1" dirty="0" smtClean="0">
                <a:solidFill>
                  <a:schemeClr val="bg1"/>
                </a:solidFill>
              </a:rPr>
              <a:t>AGREEMENT </a:t>
            </a:r>
          </a:p>
          <a:p>
            <a:r>
              <a:rPr lang="en-US" sz="2400" b="1" dirty="0" smtClean="0">
                <a:solidFill>
                  <a:schemeClr val="bg1"/>
                </a:solidFill>
              </a:rPr>
              <a:t>BENEFITS</a:t>
            </a:r>
            <a:endParaRPr lang="en-US" sz="2400" dirty="0"/>
          </a:p>
        </p:txBody>
      </p:sp>
      <p:sp>
        <p:nvSpPr>
          <p:cNvPr id="5" name="TextBox 4"/>
          <p:cNvSpPr txBox="1"/>
          <p:nvPr/>
        </p:nvSpPr>
        <p:spPr>
          <a:xfrm>
            <a:off x="943568" y="1653116"/>
            <a:ext cx="4512733" cy="3157788"/>
          </a:xfrm>
          <a:prstGeom prst="rect">
            <a:avLst/>
          </a:prstGeom>
          <a:noFill/>
        </p:spPr>
        <p:txBody>
          <a:bodyPr wrap="square" rtlCol="0">
            <a:spAutoFit/>
          </a:bodyPr>
          <a:lstStyle/>
          <a:p>
            <a:pPr marL="0" indent="0">
              <a:spcBef>
                <a:spcPts val="3072"/>
              </a:spcBef>
            </a:pPr>
            <a:r>
              <a:rPr lang="en-US" sz="3200" b="1" dirty="0" smtClean="0">
                <a:solidFill>
                  <a:srgbClr val="F2BD3E"/>
                </a:solidFill>
              </a:rPr>
              <a:t>CRITICAL</a:t>
            </a:r>
            <a:endParaRPr lang="en-US" sz="3200" b="1" dirty="0" smtClean="0">
              <a:solidFill>
                <a:srgbClr val="F2BD3E"/>
              </a:solidFill>
            </a:endParaRPr>
          </a:p>
          <a:p>
            <a:pPr marL="0" indent="0">
              <a:spcBef>
                <a:spcPts val="3072"/>
              </a:spcBef>
            </a:pPr>
            <a:r>
              <a:rPr lang="en-US" sz="2800" i="1" dirty="0" smtClean="0">
                <a:solidFill>
                  <a:schemeClr val="bg1"/>
                </a:solidFill>
              </a:rPr>
              <a:t>Can </a:t>
            </a:r>
            <a:r>
              <a:rPr lang="en-US" sz="2800" i="1" dirty="0">
                <a:solidFill>
                  <a:schemeClr val="bg1"/>
                </a:solidFill>
              </a:rPr>
              <a:t>you adjust the benefit based on conservation performance?</a:t>
            </a:r>
          </a:p>
          <a:p>
            <a:pPr marL="0" indent="0">
              <a:spcBef>
                <a:spcPts val="3072"/>
              </a:spcBef>
            </a:pPr>
            <a:r>
              <a:rPr lang="en-US" sz="3200" b="1" i="1" dirty="0" smtClean="0">
                <a:solidFill>
                  <a:schemeClr val="bg1"/>
                </a:solidFill>
                <a:sym typeface="Wingdings" pitchFamily="2" charset="2"/>
              </a:rPr>
              <a:t>	 PENALTIES</a:t>
            </a:r>
            <a:endParaRPr lang="en-US" sz="3200" b="1" i="1" dirty="0" smtClean="0">
              <a:solidFill>
                <a:schemeClr val="bg1"/>
              </a:solidFill>
            </a:endParaRPr>
          </a:p>
        </p:txBody>
      </p:sp>
      <p:pic>
        <p:nvPicPr>
          <p:cNvPr id="2" name="Picture 1" descr="Livelihoods - Fisher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811" y="0"/>
            <a:ext cx="3416189" cy="5143500"/>
          </a:xfrm>
          <a:prstGeom prst="rect">
            <a:avLst/>
          </a:prstGeom>
        </p:spPr>
      </p:pic>
    </p:spTree>
    <p:extLst>
      <p:ext uri="{BB962C8B-B14F-4D97-AF65-F5344CB8AC3E}">
        <p14:creationId xmlns:p14="http://schemas.microsoft.com/office/powerpoint/2010/main" val="17750168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22867"/>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Rectangle 4"/>
          <p:cNvSpPr>
            <a:spLocks/>
          </p:cNvSpPr>
          <p:nvPr/>
        </p:nvSpPr>
        <p:spPr bwMode="auto">
          <a:xfrm>
            <a:off x="533399" y="446620"/>
            <a:ext cx="8796867" cy="582930"/>
          </a:xfrm>
          <a:prstGeom prst="rect">
            <a:avLst/>
          </a:prstGeom>
          <a:noFill/>
          <a:ln w="12700">
            <a:noFill/>
            <a:miter lim="800000"/>
            <a:headEnd/>
            <a:tailEnd/>
          </a:ln>
        </p:spPr>
        <p:txBody>
          <a:bodyPr lIns="0" tIns="0" rIns="36280" bIns="0" anchor="ctr"/>
          <a:lstStyle/>
          <a:p>
            <a:r>
              <a:rPr lang="en-US" sz="3800" b="1" dirty="0">
                <a:solidFill>
                  <a:schemeClr val="bg1"/>
                </a:solidFill>
              </a:rPr>
              <a:t>DEFINING AGREEMENT BENEFITS</a:t>
            </a:r>
            <a:endParaRPr lang="en-US" sz="3800" dirty="0"/>
          </a:p>
        </p:txBody>
      </p:sp>
      <p:sp>
        <p:nvSpPr>
          <p:cNvPr id="3" name="Rectangle 2"/>
          <p:cNvSpPr/>
          <p:nvPr/>
        </p:nvSpPr>
        <p:spPr>
          <a:xfrm>
            <a:off x="541866" y="1134533"/>
            <a:ext cx="2514600" cy="11887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indent="0" algn="ctr">
              <a:buNone/>
            </a:pPr>
            <a:r>
              <a:rPr lang="en-CA" sz="1800" b="1" dirty="0" smtClean="0">
                <a:solidFill>
                  <a:schemeClr val="tx1"/>
                </a:solidFill>
                <a:latin typeface="Arial"/>
                <a:ea typeface="ＭＳ Ｐゴシック" pitchFamily="-109" charset="-128"/>
                <a:cs typeface="Arial"/>
              </a:rPr>
              <a:t>Jobs</a:t>
            </a:r>
          </a:p>
          <a:p>
            <a:pPr marL="0" lvl="1" indent="0" algn="ctr">
              <a:buNone/>
            </a:pPr>
            <a:r>
              <a:rPr lang="en-CA" sz="1800" b="1" dirty="0" smtClean="0">
                <a:solidFill>
                  <a:schemeClr val="tx1"/>
                </a:solidFill>
                <a:latin typeface="Arial"/>
                <a:ea typeface="ＭＳ Ｐゴシック" pitchFamily="-109" charset="-128"/>
                <a:cs typeface="Arial"/>
              </a:rPr>
              <a:t>(patrols, </a:t>
            </a:r>
            <a:r>
              <a:rPr lang="en-CA" sz="1800" b="1" dirty="0">
                <a:solidFill>
                  <a:schemeClr val="tx1"/>
                </a:solidFill>
                <a:latin typeface="Arial"/>
                <a:ea typeface="ＭＳ Ｐゴシック" pitchFamily="-109" charset="-128"/>
                <a:cs typeface="Arial"/>
              </a:rPr>
              <a:t>monitoring, </a:t>
            </a:r>
            <a:r>
              <a:rPr lang="en-CA" sz="1800" b="1" dirty="0" smtClean="0">
                <a:solidFill>
                  <a:schemeClr val="tx1"/>
                </a:solidFill>
                <a:latin typeface="Arial"/>
                <a:ea typeface="ＭＳ Ｐゴシック" pitchFamily="-109" charset="-128"/>
                <a:cs typeface="Arial"/>
              </a:rPr>
              <a:t>reforestation)</a:t>
            </a:r>
            <a:endParaRPr lang="en-CA" sz="1800" b="1" dirty="0">
              <a:solidFill>
                <a:schemeClr val="tx1"/>
              </a:solidFill>
              <a:latin typeface="Arial"/>
              <a:ea typeface="ＭＳ Ｐゴシック" pitchFamily="-109" charset="-128"/>
              <a:cs typeface="Arial"/>
            </a:endParaRPr>
          </a:p>
        </p:txBody>
      </p:sp>
      <p:sp>
        <p:nvSpPr>
          <p:cNvPr id="45" name="Rectangle 44"/>
          <p:cNvSpPr/>
          <p:nvPr/>
        </p:nvSpPr>
        <p:spPr>
          <a:xfrm>
            <a:off x="3352800" y="1117600"/>
            <a:ext cx="2514600" cy="1188720"/>
          </a:xfrm>
          <a:prstGeom prst="rect">
            <a:avLst/>
          </a:prstGeom>
          <a:solidFill>
            <a:srgbClr val="174685">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CA" sz="1800" b="1" dirty="0" smtClean="0">
                <a:solidFill>
                  <a:schemeClr val="bg1"/>
                </a:solidFill>
                <a:latin typeface="Arial"/>
                <a:ea typeface="ＭＳ Ｐゴシック" pitchFamily="-109" charset="-128"/>
                <a:cs typeface="Arial"/>
              </a:rPr>
              <a:t>Equipment</a:t>
            </a:r>
          </a:p>
          <a:p>
            <a:pPr marL="0" lvl="1" algn="ctr"/>
            <a:r>
              <a:rPr lang="en-CA" sz="1800" b="1" dirty="0" smtClean="0">
                <a:solidFill>
                  <a:schemeClr val="bg1"/>
                </a:solidFill>
                <a:latin typeface="Arial"/>
                <a:ea typeface="ＭＳ Ｐゴシック" pitchFamily="-109" charset="-128"/>
                <a:cs typeface="Arial"/>
              </a:rPr>
              <a:t>(boots</a:t>
            </a:r>
            <a:r>
              <a:rPr lang="en-CA" sz="1800" b="1" dirty="0">
                <a:solidFill>
                  <a:schemeClr val="bg1"/>
                </a:solidFill>
                <a:latin typeface="Arial"/>
                <a:ea typeface="ＭＳ Ｐゴシック" pitchFamily="-109" charset="-128"/>
                <a:cs typeface="Arial"/>
              </a:rPr>
              <a:t>, GPS, canoe, tractor</a:t>
            </a:r>
            <a:r>
              <a:rPr lang="en-CA" sz="1800" b="1" dirty="0" smtClean="0">
                <a:solidFill>
                  <a:schemeClr val="bg1"/>
                </a:solidFill>
                <a:latin typeface="Arial"/>
                <a:ea typeface="ＭＳ Ｐゴシック" pitchFamily="-109" charset="-128"/>
                <a:cs typeface="Arial"/>
              </a:rPr>
              <a:t>)</a:t>
            </a:r>
            <a:endParaRPr lang="en-CA" sz="1800" b="1" dirty="0">
              <a:solidFill>
                <a:schemeClr val="bg1"/>
              </a:solidFill>
              <a:latin typeface="Arial"/>
              <a:ea typeface="ＭＳ Ｐゴシック" pitchFamily="-109" charset="-128"/>
              <a:cs typeface="Arial"/>
            </a:endParaRPr>
          </a:p>
        </p:txBody>
      </p:sp>
      <p:sp>
        <p:nvSpPr>
          <p:cNvPr id="47" name="Rectangle 46"/>
          <p:cNvSpPr/>
          <p:nvPr/>
        </p:nvSpPr>
        <p:spPr>
          <a:xfrm>
            <a:off x="6138332" y="1109133"/>
            <a:ext cx="2514600" cy="1188720"/>
          </a:xfrm>
          <a:prstGeom prst="rect">
            <a:avLst/>
          </a:prstGeom>
          <a:solidFill>
            <a:srgbClr val="174685">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indent="0" algn="ctr">
              <a:buNone/>
            </a:pPr>
            <a:r>
              <a:rPr lang="en-CA" sz="1800" b="1" dirty="0" smtClean="0">
                <a:solidFill>
                  <a:srgbClr val="000000"/>
                </a:solidFill>
                <a:latin typeface="Arial"/>
                <a:ea typeface="ＭＳ Ｐゴシック" pitchFamily="-109" charset="-128"/>
                <a:cs typeface="Arial"/>
              </a:rPr>
              <a:t>Facilities</a:t>
            </a:r>
          </a:p>
          <a:p>
            <a:pPr marL="0" lvl="1" indent="0" algn="ctr">
              <a:buNone/>
            </a:pPr>
            <a:r>
              <a:rPr lang="en-CA" sz="1800" b="1" dirty="0" smtClean="0">
                <a:solidFill>
                  <a:srgbClr val="000000"/>
                </a:solidFill>
                <a:latin typeface="Arial"/>
                <a:ea typeface="ＭＳ Ｐゴシック" pitchFamily="-109" charset="-128"/>
                <a:cs typeface="Arial"/>
              </a:rPr>
              <a:t>(school</a:t>
            </a:r>
            <a:r>
              <a:rPr lang="en-CA" sz="1800" b="1" dirty="0">
                <a:solidFill>
                  <a:srgbClr val="000000"/>
                </a:solidFill>
                <a:latin typeface="Arial"/>
                <a:ea typeface="ＭＳ Ｐゴシック" pitchFamily="-109" charset="-128"/>
                <a:cs typeface="Arial"/>
              </a:rPr>
              <a:t>, water pump, meeting house) </a:t>
            </a:r>
          </a:p>
        </p:txBody>
      </p:sp>
      <p:sp>
        <p:nvSpPr>
          <p:cNvPr id="48" name="Rectangle 47"/>
          <p:cNvSpPr/>
          <p:nvPr/>
        </p:nvSpPr>
        <p:spPr>
          <a:xfrm>
            <a:off x="541866" y="2489200"/>
            <a:ext cx="2514600" cy="1188720"/>
          </a:xfrm>
          <a:prstGeom prst="rect">
            <a:avLst/>
          </a:prstGeom>
          <a:solidFill>
            <a:srgbClr val="29C7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indent="0" algn="ctr">
              <a:buNone/>
            </a:pPr>
            <a:r>
              <a:rPr lang="en-CA" sz="1800" b="1" dirty="0" smtClean="0">
                <a:solidFill>
                  <a:srgbClr val="000000"/>
                </a:solidFill>
                <a:latin typeface="Arial"/>
                <a:ea typeface="ＭＳ Ｐゴシック" pitchFamily="-109" charset="-128"/>
                <a:cs typeface="Arial"/>
              </a:rPr>
              <a:t>Services</a:t>
            </a:r>
          </a:p>
          <a:p>
            <a:pPr marL="0" lvl="1" indent="0" algn="ctr">
              <a:buNone/>
            </a:pPr>
            <a:r>
              <a:rPr lang="en-CA" sz="1800" b="1" dirty="0" smtClean="0">
                <a:solidFill>
                  <a:srgbClr val="000000"/>
                </a:solidFill>
                <a:latin typeface="Arial"/>
                <a:ea typeface="ＭＳ Ｐゴシック" pitchFamily="-109" charset="-128"/>
                <a:cs typeface="Arial"/>
              </a:rPr>
              <a:t>(teacher</a:t>
            </a:r>
            <a:r>
              <a:rPr lang="en-CA" sz="1800" b="1" dirty="0">
                <a:solidFill>
                  <a:srgbClr val="000000"/>
                </a:solidFill>
                <a:latin typeface="Arial"/>
                <a:ea typeface="ＭＳ Ｐゴシック" pitchFamily="-109" charset="-128"/>
                <a:cs typeface="Arial"/>
              </a:rPr>
              <a:t>, health worker)</a:t>
            </a:r>
          </a:p>
        </p:txBody>
      </p:sp>
      <p:sp>
        <p:nvSpPr>
          <p:cNvPr id="49" name="Rectangle 48"/>
          <p:cNvSpPr/>
          <p:nvPr/>
        </p:nvSpPr>
        <p:spPr>
          <a:xfrm>
            <a:off x="3352800" y="2472267"/>
            <a:ext cx="2514600" cy="118872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indent="0" algn="ctr">
              <a:buNone/>
            </a:pPr>
            <a:r>
              <a:rPr lang="en-CA" sz="1800" b="1" dirty="0">
                <a:solidFill>
                  <a:srgbClr val="000000"/>
                </a:solidFill>
                <a:latin typeface="Arial"/>
                <a:ea typeface="ＭＳ Ｐゴシック" pitchFamily="-109" charset="-128"/>
                <a:cs typeface="Arial"/>
              </a:rPr>
              <a:t>Capacity building (governance, management)</a:t>
            </a:r>
          </a:p>
        </p:txBody>
      </p:sp>
      <p:sp>
        <p:nvSpPr>
          <p:cNvPr id="50" name="Rectangle 49"/>
          <p:cNvSpPr/>
          <p:nvPr/>
        </p:nvSpPr>
        <p:spPr>
          <a:xfrm>
            <a:off x="6138332" y="2463800"/>
            <a:ext cx="2514600" cy="118872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indent="0" algn="ctr">
              <a:buNone/>
            </a:pPr>
            <a:r>
              <a:rPr lang="en-CA" sz="1800" b="1" dirty="0">
                <a:solidFill>
                  <a:schemeClr val="bg1"/>
                </a:solidFill>
                <a:latin typeface="Arial"/>
                <a:ea typeface="ＭＳ Ｐゴシック" pitchFamily="-109" charset="-128"/>
                <a:cs typeface="Arial"/>
              </a:rPr>
              <a:t>Technical assistance (sustainable agriculture)</a:t>
            </a:r>
          </a:p>
        </p:txBody>
      </p:sp>
      <p:sp>
        <p:nvSpPr>
          <p:cNvPr id="51" name="Rectangle 50"/>
          <p:cNvSpPr/>
          <p:nvPr/>
        </p:nvSpPr>
        <p:spPr>
          <a:xfrm>
            <a:off x="541866" y="3852333"/>
            <a:ext cx="2514600" cy="1188720"/>
          </a:xfrm>
          <a:prstGeom prst="rect">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indent="0" algn="ctr">
              <a:buNone/>
            </a:pPr>
            <a:r>
              <a:rPr lang="en-CA" sz="1800" b="1" dirty="0">
                <a:solidFill>
                  <a:srgbClr val="000000"/>
                </a:solidFill>
                <a:latin typeface="Arial"/>
                <a:ea typeface="ＭＳ Ｐゴシック" pitchFamily="-109" charset="-128"/>
                <a:cs typeface="Arial"/>
              </a:rPr>
              <a:t>Market access (purchasing agreements)</a:t>
            </a:r>
          </a:p>
        </p:txBody>
      </p:sp>
      <p:sp>
        <p:nvSpPr>
          <p:cNvPr id="52" name="Rectangle 51"/>
          <p:cNvSpPr/>
          <p:nvPr/>
        </p:nvSpPr>
        <p:spPr>
          <a:xfrm>
            <a:off x="3352800" y="3835400"/>
            <a:ext cx="2514600" cy="118872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indent="0" algn="ctr">
              <a:buNone/>
            </a:pPr>
            <a:r>
              <a:rPr lang="en-CA" sz="1800" b="1" dirty="0">
                <a:solidFill>
                  <a:schemeClr val="bg1"/>
                </a:solidFill>
                <a:latin typeface="Arial"/>
                <a:ea typeface="ＭＳ Ｐゴシック" pitchFamily="-109" charset="-128"/>
                <a:cs typeface="Arial"/>
              </a:rPr>
              <a:t>Enterprise support (certification)</a:t>
            </a:r>
          </a:p>
        </p:txBody>
      </p:sp>
      <p:sp>
        <p:nvSpPr>
          <p:cNvPr id="53" name="Rectangle 52"/>
          <p:cNvSpPr/>
          <p:nvPr/>
        </p:nvSpPr>
        <p:spPr>
          <a:xfrm>
            <a:off x="6138332" y="3826933"/>
            <a:ext cx="2514600" cy="1188720"/>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indent="0" algn="ctr">
              <a:buNone/>
            </a:pPr>
            <a:r>
              <a:rPr lang="en-CA" sz="1800" b="1" dirty="0" smtClean="0">
                <a:solidFill>
                  <a:schemeClr val="bg1"/>
                </a:solidFill>
                <a:latin typeface="Arial"/>
                <a:ea typeface="ＭＳ Ｐゴシック" pitchFamily="-109" charset="-128"/>
                <a:cs typeface="Arial"/>
              </a:rPr>
              <a:t>Cash</a:t>
            </a:r>
          </a:p>
          <a:p>
            <a:pPr marL="0" lvl="1" indent="0" algn="ctr">
              <a:buNone/>
            </a:pPr>
            <a:r>
              <a:rPr lang="en-CA" sz="1800" b="1" dirty="0" smtClean="0">
                <a:solidFill>
                  <a:schemeClr val="bg1"/>
                </a:solidFill>
                <a:latin typeface="Arial"/>
                <a:ea typeface="ＭＳ Ｐゴシック" pitchFamily="-109" charset="-128"/>
                <a:cs typeface="Arial"/>
              </a:rPr>
              <a:t>(Village </a:t>
            </a:r>
            <a:r>
              <a:rPr lang="en-CA" sz="1800" b="1" dirty="0">
                <a:solidFill>
                  <a:schemeClr val="bg1"/>
                </a:solidFill>
                <a:latin typeface="Arial"/>
                <a:ea typeface="ＭＳ Ｐゴシック" pitchFamily="-109" charset="-128"/>
                <a:cs typeface="Arial"/>
              </a:rPr>
              <a:t>Development Fund, scholarships)</a:t>
            </a:r>
          </a:p>
        </p:txBody>
      </p:sp>
    </p:spTree>
    <p:extLst>
      <p:ext uri="{BB962C8B-B14F-4D97-AF65-F5344CB8AC3E}">
        <p14:creationId xmlns:p14="http://schemas.microsoft.com/office/powerpoint/2010/main" val="1076498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ishing illegal Cambodia.jpg"/>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3905081" y="891186"/>
            <a:ext cx="6400473" cy="4252314"/>
          </a:xfrm>
          <a:prstGeom prst="rect">
            <a:avLst/>
          </a:prstGeom>
        </p:spPr>
      </p:pic>
      <p:sp>
        <p:nvSpPr>
          <p:cNvPr id="2" name="Rectangle 1"/>
          <p:cNvSpPr/>
          <p:nvPr/>
        </p:nvSpPr>
        <p:spPr>
          <a:xfrm>
            <a:off x="0" y="0"/>
            <a:ext cx="9144000" cy="922867"/>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Rectangle 4"/>
          <p:cNvSpPr>
            <a:spLocks/>
          </p:cNvSpPr>
          <p:nvPr/>
        </p:nvSpPr>
        <p:spPr bwMode="auto">
          <a:xfrm>
            <a:off x="533399" y="385817"/>
            <a:ext cx="8796867" cy="582930"/>
          </a:xfrm>
          <a:prstGeom prst="rect">
            <a:avLst/>
          </a:prstGeom>
          <a:noFill/>
          <a:ln w="12700">
            <a:noFill/>
            <a:miter lim="800000"/>
            <a:headEnd/>
            <a:tailEnd/>
          </a:ln>
        </p:spPr>
        <p:txBody>
          <a:bodyPr lIns="0" tIns="0" rIns="36280" bIns="0" anchor="ctr"/>
          <a:lstStyle/>
          <a:p>
            <a:pPr marL="56896"/>
            <a:r>
              <a:rPr lang="en-US" sz="3600" b="1" dirty="0" smtClean="0">
                <a:solidFill>
                  <a:srgbClr val="FFFFFF"/>
                </a:solidFill>
                <a:latin typeface="Arial" charset="0"/>
                <a:cs typeface="Arial" charset="0"/>
                <a:sym typeface="Arial" charset="0"/>
              </a:rPr>
              <a:t>EXAMPLE AGREEMENT: CAMBODIA</a:t>
            </a:r>
            <a:endParaRPr lang="en-US" sz="3600" b="1" dirty="0">
              <a:solidFill>
                <a:srgbClr val="FFFFFF"/>
              </a:solidFill>
              <a:latin typeface="Arial" charset="0"/>
              <a:cs typeface="Arial" charset="0"/>
              <a:sym typeface="Arial" charset="0"/>
            </a:endParaRPr>
          </a:p>
        </p:txBody>
      </p:sp>
      <p:sp>
        <p:nvSpPr>
          <p:cNvPr id="7" name="Rectangle 6"/>
          <p:cNvSpPr/>
          <p:nvPr/>
        </p:nvSpPr>
        <p:spPr>
          <a:xfrm>
            <a:off x="-1" y="920751"/>
            <a:ext cx="4683126" cy="422275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91067" y="1591740"/>
            <a:ext cx="3716866" cy="2132378"/>
          </a:xfrm>
          <a:prstGeom prst="rect">
            <a:avLst/>
          </a:prstGeom>
          <a:noFill/>
        </p:spPr>
        <p:txBody>
          <a:bodyPr wrap="square" rtlCol="0">
            <a:spAutoFit/>
          </a:bodyPr>
          <a:lstStyle/>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No illegal logging</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No illegal hunting</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Agriculture follows land-use plan</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No burning or nets around nests</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Community forest patrols</a:t>
            </a:r>
          </a:p>
          <a:p>
            <a:pPr>
              <a:lnSpc>
                <a:spcPct val="110000"/>
              </a:lnSpc>
            </a:pPr>
            <a:endParaRPr lang="en-US" sz="1600" dirty="0">
              <a:solidFill>
                <a:schemeClr val="bg1"/>
              </a:solidFill>
            </a:endParaRPr>
          </a:p>
        </p:txBody>
      </p:sp>
      <p:sp>
        <p:nvSpPr>
          <p:cNvPr id="9" name="TextBox 8"/>
          <p:cNvSpPr txBox="1"/>
          <p:nvPr/>
        </p:nvSpPr>
        <p:spPr>
          <a:xfrm>
            <a:off x="855133" y="1092200"/>
            <a:ext cx="3691467" cy="477054"/>
          </a:xfrm>
          <a:prstGeom prst="rect">
            <a:avLst/>
          </a:prstGeom>
          <a:noFill/>
        </p:spPr>
        <p:txBody>
          <a:bodyPr wrap="square" rtlCol="0">
            <a:spAutoFit/>
          </a:bodyPr>
          <a:lstStyle/>
          <a:p>
            <a:r>
              <a:rPr lang="en-US" b="1" dirty="0" smtClean="0">
                <a:solidFill>
                  <a:srgbClr val="F2BD3E"/>
                </a:solidFill>
              </a:rPr>
              <a:t>COMMITMENTS</a:t>
            </a:r>
            <a:endParaRPr lang="en-US" b="1" dirty="0">
              <a:solidFill>
                <a:srgbClr val="F2BD3E"/>
              </a:solidFill>
            </a:endParaRPr>
          </a:p>
        </p:txBody>
      </p:sp>
      <p:sp>
        <p:nvSpPr>
          <p:cNvPr id="3" name="Rectangle 2"/>
          <p:cNvSpPr/>
          <p:nvPr/>
        </p:nvSpPr>
        <p:spPr>
          <a:xfrm>
            <a:off x="4944533" y="1591740"/>
            <a:ext cx="4572000" cy="1819985"/>
          </a:xfrm>
          <a:prstGeom prst="rect">
            <a:avLst/>
          </a:prstGeom>
        </p:spPr>
        <p:txBody>
          <a:bodyPr>
            <a:spAutoFit/>
          </a:bodyPr>
          <a:lstStyle/>
          <a:p>
            <a:pPr marL="300736" indent="-300736">
              <a:lnSpc>
                <a:spcPct val="110000"/>
              </a:lnSpc>
              <a:spcBef>
                <a:spcPts val="736"/>
              </a:spcBef>
              <a:buClr>
                <a:srgbClr val="174685"/>
              </a:buClr>
              <a:buSzPct val="89000"/>
              <a:buFont typeface="Wingdings" pitchFamily="2" charset="2"/>
              <a:buChar char="§"/>
            </a:pPr>
            <a:r>
              <a:rPr lang="en-US" sz="1600" dirty="0">
                <a:solidFill>
                  <a:schemeClr val="tx1"/>
                </a:solidFill>
                <a:latin typeface="Arial" charset="0"/>
                <a:cs typeface="Arial" charset="0"/>
                <a:sym typeface="Arial" charset="0"/>
              </a:rPr>
              <a:t>Water buffalos</a:t>
            </a:r>
          </a:p>
          <a:p>
            <a:pPr marL="300736" indent="-300736">
              <a:lnSpc>
                <a:spcPct val="110000"/>
              </a:lnSpc>
              <a:spcBef>
                <a:spcPts val="736"/>
              </a:spcBef>
              <a:buClr>
                <a:srgbClr val="174685"/>
              </a:buClr>
              <a:buSzPct val="89000"/>
              <a:buFont typeface="Wingdings" pitchFamily="2" charset="2"/>
              <a:buChar char="§"/>
            </a:pPr>
            <a:r>
              <a:rPr lang="en-US" sz="1600" dirty="0">
                <a:solidFill>
                  <a:schemeClr val="tx1"/>
                </a:solidFill>
                <a:latin typeface="Arial" charset="0"/>
                <a:cs typeface="Arial" charset="0"/>
                <a:sym typeface="Arial" charset="0"/>
              </a:rPr>
              <a:t>Plowing technology</a:t>
            </a:r>
          </a:p>
          <a:p>
            <a:pPr marL="300736" indent="-300736">
              <a:lnSpc>
                <a:spcPct val="110000"/>
              </a:lnSpc>
              <a:spcBef>
                <a:spcPts val="736"/>
              </a:spcBef>
              <a:buClr>
                <a:srgbClr val="174685"/>
              </a:buClr>
              <a:buSzPct val="89000"/>
              <a:buFont typeface="Wingdings" pitchFamily="2" charset="2"/>
              <a:buChar char="§"/>
            </a:pPr>
            <a:r>
              <a:rPr lang="en-US" sz="1600" dirty="0">
                <a:solidFill>
                  <a:schemeClr val="tx1"/>
                </a:solidFill>
                <a:latin typeface="Arial" charset="0"/>
                <a:cs typeface="Arial" charset="0"/>
                <a:sym typeface="Arial" charset="0"/>
              </a:rPr>
              <a:t>Teacher salary supplements</a:t>
            </a:r>
          </a:p>
          <a:p>
            <a:pPr marL="300736" indent="-300736">
              <a:lnSpc>
                <a:spcPct val="110000"/>
              </a:lnSpc>
              <a:spcBef>
                <a:spcPts val="736"/>
              </a:spcBef>
              <a:buClr>
                <a:srgbClr val="174685"/>
              </a:buClr>
              <a:buSzPct val="89000"/>
              <a:buFont typeface="Wingdings" pitchFamily="2" charset="2"/>
              <a:buChar char="§"/>
            </a:pPr>
            <a:r>
              <a:rPr lang="en-US" sz="1600" dirty="0">
                <a:solidFill>
                  <a:schemeClr val="tx1"/>
                </a:solidFill>
                <a:latin typeface="Arial" charset="0"/>
                <a:cs typeface="Arial" charset="0"/>
                <a:sym typeface="Arial" charset="0"/>
              </a:rPr>
              <a:t>Agricultural extension services</a:t>
            </a:r>
          </a:p>
          <a:p>
            <a:pPr marL="300736" indent="-300736">
              <a:lnSpc>
                <a:spcPct val="110000"/>
              </a:lnSpc>
              <a:spcBef>
                <a:spcPts val="736"/>
              </a:spcBef>
              <a:buClr>
                <a:srgbClr val="174685"/>
              </a:buClr>
              <a:buSzPct val="89000"/>
              <a:buFont typeface="Wingdings" pitchFamily="2" charset="2"/>
              <a:buChar char="§"/>
            </a:pPr>
            <a:r>
              <a:rPr lang="en-US" sz="1600" dirty="0">
                <a:solidFill>
                  <a:schemeClr val="tx1"/>
                </a:solidFill>
                <a:latin typeface="Arial" charset="0"/>
                <a:cs typeface="Arial" charset="0"/>
                <a:sym typeface="Arial" charset="0"/>
              </a:rPr>
              <a:t>Patrolling wages</a:t>
            </a:r>
          </a:p>
        </p:txBody>
      </p:sp>
      <p:sp>
        <p:nvSpPr>
          <p:cNvPr id="10" name="TextBox 9"/>
          <p:cNvSpPr txBox="1"/>
          <p:nvPr/>
        </p:nvSpPr>
        <p:spPr>
          <a:xfrm>
            <a:off x="5223934" y="1092200"/>
            <a:ext cx="3691467" cy="477054"/>
          </a:xfrm>
          <a:prstGeom prst="rect">
            <a:avLst/>
          </a:prstGeom>
          <a:noFill/>
        </p:spPr>
        <p:txBody>
          <a:bodyPr wrap="square" rtlCol="0">
            <a:spAutoFit/>
          </a:bodyPr>
          <a:lstStyle/>
          <a:p>
            <a:r>
              <a:rPr lang="en-US" b="1" dirty="0" smtClean="0">
                <a:ln>
                  <a:solidFill>
                    <a:srgbClr val="174685"/>
                  </a:solidFill>
                </a:ln>
                <a:solidFill>
                  <a:srgbClr val="174685"/>
                </a:solidFill>
              </a:rPr>
              <a:t>BENEFITS</a:t>
            </a:r>
            <a:endParaRPr lang="en-US" b="1" dirty="0">
              <a:ln>
                <a:solidFill>
                  <a:srgbClr val="174685"/>
                </a:solidFill>
              </a:ln>
              <a:solidFill>
                <a:srgbClr val="174685"/>
              </a:solidFill>
            </a:endParaRPr>
          </a:p>
        </p:txBody>
      </p:sp>
    </p:spTree>
    <p:extLst>
      <p:ext uri="{BB962C8B-B14F-4D97-AF65-F5344CB8AC3E}">
        <p14:creationId xmlns:p14="http://schemas.microsoft.com/office/powerpoint/2010/main" val="1935117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ign in Urubira.jpg"/>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3527935" y="854364"/>
            <a:ext cx="6474166" cy="4289135"/>
          </a:xfrm>
          <a:prstGeom prst="rect">
            <a:avLst/>
          </a:prstGeom>
        </p:spPr>
      </p:pic>
      <p:sp>
        <p:nvSpPr>
          <p:cNvPr id="2" name="Rectangle 1"/>
          <p:cNvSpPr/>
          <p:nvPr/>
        </p:nvSpPr>
        <p:spPr>
          <a:xfrm>
            <a:off x="0" y="0"/>
            <a:ext cx="9144000" cy="922867"/>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Rectangle 4"/>
          <p:cNvSpPr>
            <a:spLocks/>
          </p:cNvSpPr>
          <p:nvPr/>
        </p:nvSpPr>
        <p:spPr bwMode="auto">
          <a:xfrm>
            <a:off x="533399" y="385817"/>
            <a:ext cx="8796867" cy="582930"/>
          </a:xfrm>
          <a:prstGeom prst="rect">
            <a:avLst/>
          </a:prstGeom>
          <a:noFill/>
          <a:ln w="12700">
            <a:noFill/>
            <a:miter lim="800000"/>
            <a:headEnd/>
            <a:tailEnd/>
          </a:ln>
        </p:spPr>
        <p:txBody>
          <a:bodyPr lIns="0" tIns="0" rIns="36280" bIns="0" anchor="ctr"/>
          <a:lstStyle/>
          <a:p>
            <a:pPr marL="56896"/>
            <a:r>
              <a:rPr lang="en-US" sz="3600" b="1" dirty="0" smtClean="0">
                <a:solidFill>
                  <a:srgbClr val="FFFFFF"/>
                </a:solidFill>
                <a:latin typeface="Arial" charset="0"/>
                <a:cs typeface="Arial" charset="0"/>
                <a:sym typeface="Arial" charset="0"/>
              </a:rPr>
              <a:t>EXAMPLE AGREEMENT: COLOMBIA</a:t>
            </a:r>
            <a:endParaRPr lang="en-US" sz="3600" b="1" dirty="0">
              <a:solidFill>
                <a:srgbClr val="FFFFFF"/>
              </a:solidFill>
              <a:latin typeface="Arial" charset="0"/>
              <a:cs typeface="Arial" charset="0"/>
              <a:sym typeface="Arial" charset="0"/>
            </a:endParaRPr>
          </a:p>
        </p:txBody>
      </p:sp>
      <p:sp>
        <p:nvSpPr>
          <p:cNvPr id="7" name="Rectangle 6"/>
          <p:cNvSpPr/>
          <p:nvPr/>
        </p:nvSpPr>
        <p:spPr>
          <a:xfrm>
            <a:off x="-1" y="920751"/>
            <a:ext cx="4683126" cy="422275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91067" y="1591740"/>
            <a:ext cx="3716866" cy="3312830"/>
          </a:xfrm>
          <a:prstGeom prst="rect">
            <a:avLst/>
          </a:prstGeom>
          <a:noFill/>
        </p:spPr>
        <p:txBody>
          <a:bodyPr wrap="square" rtlCol="0">
            <a:spAutoFit/>
          </a:bodyPr>
          <a:lstStyle/>
          <a:p>
            <a:pPr>
              <a:lnSpc>
                <a:spcPct val="110000"/>
              </a:lnSpc>
              <a:spcBef>
                <a:spcPts val="575"/>
              </a:spcBef>
              <a:buSzPct val="89000"/>
            </a:pPr>
            <a:r>
              <a:rPr lang="en-US" sz="1600" b="1" dirty="0">
                <a:solidFill>
                  <a:schemeClr val="bg1"/>
                </a:solidFill>
                <a:latin typeface="Arial" charset="0"/>
                <a:cs typeface="Arial" charset="0"/>
                <a:sym typeface="Arial" charset="0"/>
              </a:rPr>
              <a:t>In protected lakes and creeks: </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No fishing of </a:t>
            </a:r>
            <a:r>
              <a:rPr lang="en-US" sz="1600" dirty="0" err="1">
                <a:solidFill>
                  <a:schemeClr val="bg1"/>
                </a:solidFill>
                <a:latin typeface="Arial" charset="0"/>
                <a:cs typeface="Arial" charset="0"/>
                <a:sym typeface="Arial" charset="0"/>
              </a:rPr>
              <a:t>Piraruc</a:t>
            </a:r>
            <a:r>
              <a:rPr lang="en-US" sz="1600" dirty="0" err="1">
                <a:solidFill>
                  <a:schemeClr val="bg1"/>
                </a:solidFill>
                <a:latin typeface="Arial" charset="0"/>
                <a:cs typeface="Arial" charset="0"/>
              </a:rPr>
              <a:t>ú</a:t>
            </a:r>
            <a:r>
              <a:rPr lang="en-US" sz="1600" dirty="0">
                <a:solidFill>
                  <a:schemeClr val="bg1"/>
                </a:solidFill>
                <a:latin typeface="Arial" charset="0"/>
                <a:cs typeface="Arial" charset="0"/>
                <a:sym typeface="Arial" charset="0"/>
              </a:rPr>
              <a:t> or </a:t>
            </a:r>
            <a:r>
              <a:rPr lang="en-US" sz="1600" dirty="0" err="1" smtClean="0">
                <a:solidFill>
                  <a:schemeClr val="bg1"/>
                </a:solidFill>
                <a:latin typeface="Arial" charset="0"/>
                <a:cs typeface="Arial" charset="0"/>
                <a:sym typeface="Arial" charset="0"/>
              </a:rPr>
              <a:t>Arowana</a:t>
            </a:r>
            <a:endParaRPr lang="en-US" sz="1600" dirty="0">
              <a:solidFill>
                <a:schemeClr val="bg1"/>
              </a:solidFill>
              <a:latin typeface="Arial" charset="0"/>
              <a:cs typeface="Arial" charset="0"/>
              <a:sym typeface="Arial" charset="0"/>
            </a:endParaRP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No fishing during spawning season</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Fishing only with allowed methods</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Define catch quotas for other species</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Continuous patrolling</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Participation in monitoring</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No deforestation along lakes and </a:t>
            </a:r>
            <a:r>
              <a:rPr lang="en-US" sz="1600" dirty="0" smtClean="0">
                <a:solidFill>
                  <a:schemeClr val="bg1"/>
                </a:solidFill>
                <a:latin typeface="Arial" charset="0"/>
                <a:cs typeface="Arial" charset="0"/>
                <a:sym typeface="Arial" charset="0"/>
              </a:rPr>
              <a:t>waterways</a:t>
            </a:r>
            <a:endParaRPr lang="en-US" sz="1600" dirty="0">
              <a:solidFill>
                <a:schemeClr val="bg1"/>
              </a:solidFill>
              <a:latin typeface="Arial" charset="0"/>
              <a:cs typeface="Arial" charset="0"/>
              <a:sym typeface="Arial" charset="0"/>
            </a:endParaRPr>
          </a:p>
        </p:txBody>
      </p:sp>
      <p:sp>
        <p:nvSpPr>
          <p:cNvPr id="9" name="TextBox 8"/>
          <p:cNvSpPr txBox="1"/>
          <p:nvPr/>
        </p:nvSpPr>
        <p:spPr>
          <a:xfrm>
            <a:off x="804331" y="1083734"/>
            <a:ext cx="3691467" cy="477054"/>
          </a:xfrm>
          <a:prstGeom prst="rect">
            <a:avLst/>
          </a:prstGeom>
          <a:noFill/>
        </p:spPr>
        <p:txBody>
          <a:bodyPr wrap="square" rtlCol="0">
            <a:spAutoFit/>
          </a:bodyPr>
          <a:lstStyle/>
          <a:p>
            <a:r>
              <a:rPr lang="en-US" b="1" dirty="0" smtClean="0">
                <a:solidFill>
                  <a:srgbClr val="F2BD3E"/>
                </a:solidFill>
              </a:rPr>
              <a:t>COMMITMENTS</a:t>
            </a:r>
            <a:endParaRPr lang="en-US" b="1" dirty="0">
              <a:solidFill>
                <a:srgbClr val="F2BD3E"/>
              </a:solidFill>
            </a:endParaRPr>
          </a:p>
        </p:txBody>
      </p:sp>
      <p:sp>
        <p:nvSpPr>
          <p:cNvPr id="3" name="TextBox 2"/>
          <p:cNvSpPr txBox="1"/>
          <p:nvPr/>
        </p:nvSpPr>
        <p:spPr>
          <a:xfrm>
            <a:off x="5122333" y="1557867"/>
            <a:ext cx="3776134" cy="3567130"/>
          </a:xfrm>
          <a:prstGeom prst="rect">
            <a:avLst/>
          </a:prstGeom>
          <a:noFill/>
        </p:spPr>
        <p:txBody>
          <a:bodyPr wrap="square" rtlCol="0">
            <a:spAutoFit/>
          </a:bodyPr>
          <a:lstStyle/>
          <a:p>
            <a:pPr>
              <a:lnSpc>
                <a:spcPct val="90000"/>
              </a:lnSpc>
              <a:spcBef>
                <a:spcPts val="575"/>
              </a:spcBef>
              <a:buClr>
                <a:srgbClr val="174685"/>
              </a:buClr>
              <a:buSzPct val="89000"/>
            </a:pPr>
            <a:r>
              <a:rPr lang="en-US" sz="1600" b="1" dirty="0" smtClean="0">
                <a:solidFill>
                  <a:schemeClr val="tx1"/>
                </a:solidFill>
                <a:latin typeface="Arial" charset="0"/>
                <a:cs typeface="Arial" charset="0"/>
                <a:sym typeface="Arial" charset="0"/>
              </a:rPr>
              <a:t>Direct</a:t>
            </a:r>
            <a:endParaRPr lang="en-US" sz="1600" b="1" dirty="0">
              <a:solidFill>
                <a:schemeClr val="tx1"/>
              </a:solidFill>
              <a:latin typeface="Arial" charset="0"/>
              <a:cs typeface="Arial" charset="0"/>
              <a:sym typeface="Arial" charset="0"/>
            </a:endParaRPr>
          </a:p>
          <a:p>
            <a:pPr marL="274320" indent="-274320">
              <a:lnSpc>
                <a:spcPct val="90000"/>
              </a:lnSpc>
              <a:spcBef>
                <a:spcPts val="575"/>
              </a:spcBef>
              <a:buClr>
                <a:srgbClr val="174685"/>
              </a:buClr>
              <a:buSzPct val="89000"/>
              <a:buFont typeface="Wingdings" charset="2"/>
              <a:buChar char="§"/>
            </a:pPr>
            <a:r>
              <a:rPr lang="en-US" sz="1600" dirty="0">
                <a:solidFill>
                  <a:schemeClr val="tx1"/>
                </a:solidFill>
                <a:latin typeface="Arial" charset="0"/>
                <a:cs typeface="Arial" charset="0"/>
                <a:sym typeface="Arial" charset="0"/>
              </a:rPr>
              <a:t>$8/day for patrolling and monitoring</a:t>
            </a:r>
          </a:p>
          <a:p>
            <a:pPr marL="274320" indent="-274320">
              <a:lnSpc>
                <a:spcPct val="90000"/>
              </a:lnSpc>
              <a:spcBef>
                <a:spcPts val="575"/>
              </a:spcBef>
              <a:buClr>
                <a:srgbClr val="174685"/>
              </a:buClr>
              <a:buSzPct val="89000"/>
              <a:buFont typeface="Wingdings" charset="2"/>
              <a:buChar char="§"/>
            </a:pPr>
            <a:r>
              <a:rPr lang="en-US" sz="1600" dirty="0">
                <a:solidFill>
                  <a:schemeClr val="tx1"/>
                </a:solidFill>
                <a:latin typeface="Arial" charset="0"/>
                <a:cs typeface="Arial" charset="0"/>
                <a:sym typeface="Arial" charset="0"/>
              </a:rPr>
              <a:t>Food and equipment for patrolling missions</a:t>
            </a:r>
          </a:p>
          <a:p>
            <a:pPr marL="274320" indent="-274320">
              <a:lnSpc>
                <a:spcPct val="90000"/>
              </a:lnSpc>
              <a:spcBef>
                <a:spcPts val="575"/>
              </a:spcBef>
              <a:buClr>
                <a:srgbClr val="174685"/>
              </a:buClr>
              <a:buSzPct val="89000"/>
              <a:buFont typeface="Wingdings" charset="2"/>
              <a:buChar char="§"/>
            </a:pPr>
            <a:r>
              <a:rPr lang="en-US" sz="1600" dirty="0">
                <a:solidFill>
                  <a:schemeClr val="tx1"/>
                </a:solidFill>
                <a:latin typeface="Arial" charset="0"/>
                <a:cs typeface="Arial" charset="0"/>
                <a:sym typeface="Arial" charset="0"/>
              </a:rPr>
              <a:t>$55/month for natural resource committee</a:t>
            </a:r>
          </a:p>
          <a:p>
            <a:pPr>
              <a:lnSpc>
                <a:spcPct val="90000"/>
              </a:lnSpc>
              <a:spcBef>
                <a:spcPts val="575"/>
              </a:spcBef>
              <a:buClr>
                <a:srgbClr val="174685"/>
              </a:buClr>
              <a:buSzPct val="89000"/>
            </a:pPr>
            <a:r>
              <a:rPr lang="en-US" sz="1600" b="1" dirty="0" smtClean="0">
                <a:solidFill>
                  <a:schemeClr val="tx1"/>
                </a:solidFill>
                <a:latin typeface="Arial" charset="0"/>
                <a:cs typeface="Arial" charset="0"/>
                <a:sym typeface="Arial" charset="0"/>
              </a:rPr>
              <a:t>Indirect</a:t>
            </a:r>
            <a:endParaRPr lang="en-US" sz="1600" b="1" dirty="0">
              <a:solidFill>
                <a:schemeClr val="tx1"/>
              </a:solidFill>
              <a:latin typeface="Arial" charset="0"/>
              <a:cs typeface="Arial" charset="0"/>
              <a:sym typeface="Arial" charset="0"/>
            </a:endParaRPr>
          </a:p>
          <a:p>
            <a:pPr marL="274320" indent="-274320">
              <a:lnSpc>
                <a:spcPct val="90000"/>
              </a:lnSpc>
              <a:spcBef>
                <a:spcPts val="575"/>
              </a:spcBef>
              <a:buClr>
                <a:srgbClr val="174685"/>
              </a:buClr>
              <a:buSzPct val="89000"/>
              <a:buFont typeface="Wingdings" charset="2"/>
              <a:buChar char="§"/>
            </a:pPr>
            <a:r>
              <a:rPr lang="en-US" sz="1600" dirty="0">
                <a:solidFill>
                  <a:schemeClr val="tx1"/>
                </a:solidFill>
                <a:latin typeface="Arial" charset="0"/>
                <a:cs typeface="Arial" charset="0"/>
                <a:sym typeface="Arial" charset="0"/>
              </a:rPr>
              <a:t>Strengthened leadership and governance</a:t>
            </a:r>
          </a:p>
          <a:p>
            <a:pPr marL="274320" indent="-274320">
              <a:lnSpc>
                <a:spcPct val="90000"/>
              </a:lnSpc>
              <a:spcBef>
                <a:spcPts val="575"/>
              </a:spcBef>
              <a:buClr>
                <a:srgbClr val="174685"/>
              </a:buClr>
              <a:buSzPct val="89000"/>
              <a:buFont typeface="Wingdings" charset="2"/>
              <a:buChar char="§"/>
            </a:pPr>
            <a:r>
              <a:rPr lang="en-US" sz="1600" dirty="0">
                <a:solidFill>
                  <a:schemeClr val="tx1"/>
                </a:solidFill>
                <a:latin typeface="Arial" charset="0"/>
                <a:cs typeface="Arial" charset="0"/>
                <a:sym typeface="Arial" charset="0"/>
              </a:rPr>
              <a:t>Strengthened territorial rights</a:t>
            </a:r>
          </a:p>
          <a:p>
            <a:pPr marL="274320" indent="-274320">
              <a:lnSpc>
                <a:spcPct val="90000"/>
              </a:lnSpc>
              <a:spcBef>
                <a:spcPts val="575"/>
              </a:spcBef>
              <a:buClr>
                <a:srgbClr val="174685"/>
              </a:buClr>
              <a:buSzPct val="89000"/>
              <a:buFont typeface="Wingdings" charset="2"/>
              <a:buChar char="§"/>
            </a:pPr>
            <a:r>
              <a:rPr lang="en-US" sz="1600" dirty="0">
                <a:solidFill>
                  <a:schemeClr val="tx1"/>
                </a:solidFill>
                <a:latin typeface="Arial" charset="0"/>
                <a:cs typeface="Arial" charset="0"/>
                <a:sym typeface="Arial" charset="0"/>
              </a:rPr>
              <a:t>Recovery of </a:t>
            </a:r>
            <a:r>
              <a:rPr lang="en-US" sz="1600" dirty="0" err="1">
                <a:solidFill>
                  <a:schemeClr val="tx1"/>
                </a:solidFill>
                <a:latin typeface="Arial" charset="0"/>
                <a:cs typeface="Arial" charset="0"/>
                <a:sym typeface="Arial" charset="0"/>
              </a:rPr>
              <a:t>Pirarucú</a:t>
            </a:r>
            <a:r>
              <a:rPr lang="en-US" sz="1600" dirty="0">
                <a:solidFill>
                  <a:schemeClr val="tx1"/>
                </a:solidFill>
                <a:latin typeface="Arial" charset="0"/>
                <a:cs typeface="Arial" charset="0"/>
                <a:sym typeface="Arial" charset="0"/>
              </a:rPr>
              <a:t> and </a:t>
            </a:r>
            <a:r>
              <a:rPr lang="en-US" sz="1600" dirty="0" err="1">
                <a:solidFill>
                  <a:schemeClr val="tx1"/>
                </a:solidFill>
                <a:latin typeface="Arial" charset="0"/>
                <a:cs typeface="Arial" charset="0"/>
                <a:sym typeface="Arial" charset="0"/>
              </a:rPr>
              <a:t>Arowana</a:t>
            </a:r>
            <a:r>
              <a:rPr lang="en-US" sz="1600" dirty="0">
                <a:solidFill>
                  <a:schemeClr val="tx1"/>
                </a:solidFill>
                <a:latin typeface="Arial" charset="0"/>
                <a:cs typeface="Arial" charset="0"/>
                <a:sym typeface="Arial" charset="0"/>
              </a:rPr>
              <a:t> populations</a:t>
            </a:r>
          </a:p>
          <a:p>
            <a:pPr marL="274320" indent="-274320">
              <a:lnSpc>
                <a:spcPct val="90000"/>
              </a:lnSpc>
              <a:buClr>
                <a:srgbClr val="174685"/>
              </a:buClr>
              <a:buFont typeface="Wingdings" charset="2"/>
              <a:buChar char="§"/>
            </a:pPr>
            <a:endParaRPr lang="en-US" sz="1600" dirty="0">
              <a:solidFill>
                <a:schemeClr val="tx1"/>
              </a:solidFill>
            </a:endParaRPr>
          </a:p>
        </p:txBody>
      </p:sp>
      <p:sp>
        <p:nvSpPr>
          <p:cNvPr id="10" name="TextBox 9"/>
          <p:cNvSpPr txBox="1"/>
          <p:nvPr/>
        </p:nvSpPr>
        <p:spPr>
          <a:xfrm>
            <a:off x="5384801" y="1083734"/>
            <a:ext cx="3691467" cy="477054"/>
          </a:xfrm>
          <a:prstGeom prst="rect">
            <a:avLst/>
          </a:prstGeom>
          <a:noFill/>
        </p:spPr>
        <p:txBody>
          <a:bodyPr wrap="square" rtlCol="0">
            <a:spAutoFit/>
          </a:bodyPr>
          <a:lstStyle/>
          <a:p>
            <a:r>
              <a:rPr lang="en-US" b="1" dirty="0" smtClean="0">
                <a:ln>
                  <a:solidFill>
                    <a:srgbClr val="174685"/>
                  </a:solidFill>
                </a:ln>
                <a:solidFill>
                  <a:srgbClr val="174685"/>
                </a:solidFill>
              </a:rPr>
              <a:t>BENEFITS</a:t>
            </a:r>
            <a:endParaRPr lang="en-US" b="1" dirty="0">
              <a:ln>
                <a:solidFill>
                  <a:srgbClr val="174685"/>
                </a:solidFill>
              </a:ln>
              <a:solidFill>
                <a:srgbClr val="174685"/>
              </a:solidFill>
            </a:endParaRPr>
          </a:p>
        </p:txBody>
      </p:sp>
    </p:spTree>
    <p:extLst>
      <p:ext uri="{BB962C8B-B14F-4D97-AF65-F5344CB8AC3E}">
        <p14:creationId xmlns:p14="http://schemas.microsoft.com/office/powerpoint/2010/main" val="4083666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
            <a:ext cx="9144001" cy="2226734"/>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hape 125"/>
          <p:cNvSpPr txBox="1">
            <a:spLocks/>
          </p:cNvSpPr>
          <p:nvPr/>
        </p:nvSpPr>
        <p:spPr>
          <a:xfrm>
            <a:off x="668178" y="1629234"/>
            <a:ext cx="7883155" cy="585579"/>
          </a:xfrm>
          <a:prstGeom prst="rect">
            <a:avLst/>
          </a:prstGeom>
        </p:spPr>
        <p:txBody>
          <a:bodyPr lIns="91425" tIns="91425" rIns="91425" bIns="91425"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chemeClr val="bg1"/>
                </a:solidFill>
                <a:latin typeface="Arial"/>
                <a:cs typeface="Arial"/>
              </a:rPr>
              <a:t>DEFINING PENALTIES</a:t>
            </a:r>
            <a:endParaRPr lang="en" sz="2800" b="1" dirty="0">
              <a:solidFill>
                <a:srgbClr val="F2BD3E"/>
              </a:solidFill>
              <a:latin typeface="Arial"/>
              <a:cs typeface="Arial"/>
            </a:endParaRPr>
          </a:p>
        </p:txBody>
      </p:sp>
      <p:sp>
        <p:nvSpPr>
          <p:cNvPr id="6" name="TextBox 5"/>
          <p:cNvSpPr txBox="1"/>
          <p:nvPr/>
        </p:nvSpPr>
        <p:spPr>
          <a:xfrm>
            <a:off x="4521200" y="2758987"/>
            <a:ext cx="1117600" cy="369332"/>
          </a:xfrm>
          <a:prstGeom prst="rect">
            <a:avLst/>
          </a:prstGeom>
          <a:noFill/>
        </p:spPr>
        <p:txBody>
          <a:bodyPr wrap="square" rtlCol="0">
            <a:spAutoFit/>
          </a:bodyPr>
          <a:lstStyle/>
          <a:p>
            <a:endParaRPr lang="en-US" dirty="0"/>
          </a:p>
        </p:txBody>
      </p:sp>
      <p:sp>
        <p:nvSpPr>
          <p:cNvPr id="10" name="Rectangle 9"/>
          <p:cNvSpPr/>
          <p:nvPr/>
        </p:nvSpPr>
        <p:spPr>
          <a:xfrm>
            <a:off x="849209" y="2527300"/>
            <a:ext cx="1828800" cy="2286000"/>
          </a:xfrm>
          <a:prstGeom prst="rect">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lIns="274320" tIns="411480" rIns="182880" rtlCol="0" anchor="t" anchorCtr="0"/>
          <a:lstStyle/>
          <a:p>
            <a:pPr marL="0" lvl="4" indent="0">
              <a:spcBef>
                <a:spcPts val="0"/>
              </a:spcBef>
              <a:buSzPct val="100000"/>
              <a:buNone/>
            </a:pPr>
            <a:r>
              <a:rPr lang="en-US" sz="1600" dirty="0">
                <a:solidFill>
                  <a:schemeClr val="tx1"/>
                </a:solidFill>
                <a:latin typeface="Arial"/>
                <a:cs typeface="Arial"/>
                <a:sym typeface="Wingdings" pitchFamily="2" charset="2"/>
              </a:rPr>
              <a:t>Define </a:t>
            </a:r>
            <a:r>
              <a:rPr lang="en-US" sz="1800" b="1" i="1" dirty="0">
                <a:solidFill>
                  <a:schemeClr val="tx1"/>
                </a:solidFill>
                <a:latin typeface="Arial"/>
                <a:cs typeface="Arial"/>
                <a:sym typeface="Wingdings" pitchFamily="2" charset="2"/>
              </a:rPr>
              <a:t>penalties</a:t>
            </a:r>
            <a:r>
              <a:rPr lang="en-US" sz="1600" dirty="0">
                <a:solidFill>
                  <a:schemeClr val="tx1"/>
                </a:solidFill>
                <a:latin typeface="Arial"/>
                <a:cs typeface="Arial"/>
                <a:sym typeface="Wingdings" pitchFamily="2" charset="2"/>
              </a:rPr>
              <a:t> and </a:t>
            </a:r>
            <a:r>
              <a:rPr lang="en-US" sz="1800" b="1" i="1" dirty="0">
                <a:solidFill>
                  <a:schemeClr val="tx1"/>
                </a:solidFill>
                <a:latin typeface="Arial"/>
                <a:cs typeface="Arial"/>
                <a:sym typeface="Wingdings" pitchFamily="2" charset="2"/>
              </a:rPr>
              <a:t>triggers</a:t>
            </a:r>
            <a:r>
              <a:rPr lang="en-US" sz="1600" dirty="0">
                <a:solidFill>
                  <a:schemeClr val="tx1"/>
                </a:solidFill>
                <a:latin typeface="Arial"/>
                <a:cs typeface="Arial"/>
                <a:sym typeface="Wingdings" pitchFamily="2" charset="2"/>
              </a:rPr>
              <a:t> together with community</a:t>
            </a:r>
          </a:p>
        </p:txBody>
      </p:sp>
      <p:sp>
        <p:nvSpPr>
          <p:cNvPr id="11" name="Rectangle 10"/>
          <p:cNvSpPr/>
          <p:nvPr/>
        </p:nvSpPr>
        <p:spPr>
          <a:xfrm>
            <a:off x="2893904" y="2527300"/>
            <a:ext cx="1828800" cy="2286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lIns="274320" tIns="411480" rIns="182880" rtlCol="0" anchor="t" anchorCtr="0"/>
          <a:lstStyle/>
          <a:p>
            <a:pPr marL="0" lvl="4" indent="0">
              <a:spcBef>
                <a:spcPts val="0"/>
              </a:spcBef>
              <a:buSzPct val="100000"/>
              <a:buNone/>
            </a:pPr>
            <a:r>
              <a:rPr lang="en-CA" sz="1600" dirty="0">
                <a:solidFill>
                  <a:schemeClr val="bg1"/>
                </a:solidFill>
                <a:latin typeface="Arial"/>
                <a:cs typeface="Arial"/>
                <a:sym typeface="Wingdings" pitchFamily="2" charset="2"/>
              </a:rPr>
              <a:t>Penalties </a:t>
            </a:r>
            <a:r>
              <a:rPr lang="en-CA" sz="1800" b="1" i="1" dirty="0">
                <a:solidFill>
                  <a:schemeClr val="bg1"/>
                </a:solidFill>
                <a:latin typeface="Arial"/>
                <a:cs typeface="Arial"/>
                <a:sym typeface="Wingdings" pitchFamily="2" charset="2"/>
              </a:rPr>
              <a:t>escalate</a:t>
            </a:r>
            <a:r>
              <a:rPr lang="en-CA" sz="1600" dirty="0">
                <a:solidFill>
                  <a:schemeClr val="bg1"/>
                </a:solidFill>
                <a:latin typeface="Arial"/>
                <a:cs typeface="Arial"/>
                <a:sym typeface="Wingdings" pitchFamily="2" charset="2"/>
              </a:rPr>
              <a:t> for </a:t>
            </a:r>
            <a:r>
              <a:rPr lang="en-CA" sz="1600" dirty="0" smtClean="0">
                <a:solidFill>
                  <a:schemeClr val="bg1"/>
                </a:solidFill>
                <a:latin typeface="Arial"/>
                <a:cs typeface="Arial"/>
                <a:sym typeface="Wingdings" pitchFamily="2" charset="2"/>
              </a:rPr>
              <a:t>number and/or seriousness </a:t>
            </a:r>
            <a:r>
              <a:rPr lang="en-CA" sz="1600" dirty="0">
                <a:solidFill>
                  <a:schemeClr val="bg1"/>
                </a:solidFill>
                <a:latin typeface="Arial"/>
                <a:cs typeface="Arial"/>
                <a:sym typeface="Wingdings" pitchFamily="2" charset="2"/>
              </a:rPr>
              <a:t>of infractions</a:t>
            </a:r>
          </a:p>
        </p:txBody>
      </p:sp>
      <p:sp>
        <p:nvSpPr>
          <p:cNvPr id="12" name="Rectangle 11"/>
          <p:cNvSpPr/>
          <p:nvPr/>
        </p:nvSpPr>
        <p:spPr>
          <a:xfrm>
            <a:off x="4942835" y="2527300"/>
            <a:ext cx="1828800" cy="228600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274320" tIns="411480" rIns="182880" rtlCol="0" anchor="t" anchorCtr="0"/>
          <a:lstStyle/>
          <a:p>
            <a:pPr marL="0" lvl="4" indent="0">
              <a:spcBef>
                <a:spcPts val="0"/>
              </a:spcBef>
              <a:buSzPct val="100000"/>
              <a:buNone/>
            </a:pPr>
            <a:r>
              <a:rPr lang="en-US" sz="1800" b="1" i="1" dirty="0">
                <a:solidFill>
                  <a:schemeClr val="bg1"/>
                </a:solidFill>
                <a:latin typeface="Arial"/>
                <a:cs typeface="Arial"/>
                <a:sym typeface="Wingdings" pitchFamily="2" charset="2"/>
              </a:rPr>
              <a:t>Ensure</a:t>
            </a:r>
            <a:r>
              <a:rPr lang="en-US" sz="1600" dirty="0">
                <a:solidFill>
                  <a:schemeClr val="bg1"/>
                </a:solidFill>
                <a:latin typeface="Arial"/>
                <a:cs typeface="Arial"/>
                <a:sym typeface="Wingdings" pitchFamily="2" charset="2"/>
              </a:rPr>
              <a:t> possibility of returning to compliance</a:t>
            </a:r>
          </a:p>
        </p:txBody>
      </p:sp>
      <p:sp>
        <p:nvSpPr>
          <p:cNvPr id="13" name="Rectangle 12"/>
          <p:cNvSpPr/>
          <p:nvPr/>
        </p:nvSpPr>
        <p:spPr>
          <a:xfrm>
            <a:off x="6974832" y="2527300"/>
            <a:ext cx="1828800" cy="22860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274320" tIns="411480" rIns="182880" rtlCol="0" anchor="t" anchorCtr="0"/>
          <a:lstStyle/>
          <a:p>
            <a:pPr marL="0" lvl="4" indent="0">
              <a:spcBef>
                <a:spcPts val="0"/>
              </a:spcBef>
              <a:buSzPct val="100000"/>
              <a:buNone/>
            </a:pPr>
            <a:r>
              <a:rPr lang="en-CA" sz="1600" dirty="0">
                <a:solidFill>
                  <a:schemeClr val="tx1"/>
                </a:solidFill>
                <a:latin typeface="Arial"/>
                <a:cs typeface="Arial"/>
                <a:sym typeface="Wingdings" pitchFamily="2" charset="2"/>
              </a:rPr>
              <a:t>Penalties</a:t>
            </a:r>
            <a:r>
              <a:rPr lang="en-CA" sz="1400" dirty="0">
                <a:solidFill>
                  <a:schemeClr val="tx1"/>
                </a:solidFill>
                <a:latin typeface="Arial"/>
                <a:cs typeface="Arial"/>
                <a:sym typeface="Wingdings" pitchFamily="2" charset="2"/>
              </a:rPr>
              <a:t> </a:t>
            </a:r>
            <a:r>
              <a:rPr lang="en-CA" sz="1600" dirty="0">
                <a:solidFill>
                  <a:schemeClr val="tx1"/>
                </a:solidFill>
                <a:latin typeface="Arial"/>
                <a:cs typeface="Arial"/>
                <a:sym typeface="Wingdings" pitchFamily="2" charset="2"/>
              </a:rPr>
              <a:t>for </a:t>
            </a:r>
            <a:r>
              <a:rPr lang="en-CA" sz="1600" b="1" i="1" dirty="0">
                <a:solidFill>
                  <a:schemeClr val="tx1"/>
                </a:solidFill>
                <a:latin typeface="Arial"/>
                <a:cs typeface="Arial"/>
                <a:sym typeface="Wingdings" pitchFamily="2" charset="2"/>
              </a:rPr>
              <a:t>implementers</a:t>
            </a:r>
            <a:endParaRPr lang="en-US" sz="1600" b="1" i="1" dirty="0">
              <a:solidFill>
                <a:schemeClr val="tx1"/>
              </a:solidFill>
              <a:latin typeface="Arial"/>
              <a:cs typeface="Arial"/>
            </a:endParaRPr>
          </a:p>
        </p:txBody>
      </p:sp>
    </p:spTree>
    <p:extLst>
      <p:ext uri="{BB962C8B-B14F-4D97-AF65-F5344CB8AC3E}">
        <p14:creationId xmlns:p14="http://schemas.microsoft.com/office/powerpoint/2010/main" val="34902147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 y="922867"/>
            <a:ext cx="9144000" cy="4220633"/>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a:cs typeface="Arial"/>
            </a:endParaRPr>
          </a:p>
        </p:txBody>
      </p:sp>
      <p:sp>
        <p:nvSpPr>
          <p:cNvPr id="24579" name="Text Box 4"/>
          <p:cNvSpPr txBox="1">
            <a:spLocks noChangeArrowheads="1"/>
          </p:cNvSpPr>
          <p:nvPr/>
        </p:nvSpPr>
        <p:spPr bwMode="auto">
          <a:xfrm>
            <a:off x="707808" y="1060848"/>
            <a:ext cx="1828800" cy="574864"/>
          </a:xfrm>
          <a:prstGeom prst="rect">
            <a:avLst/>
          </a:prstGeom>
          <a:noFill/>
          <a:ln w="3175" algn="ctr">
            <a:noFill/>
            <a:miter lim="800000"/>
            <a:headEnd/>
            <a:tailEnd/>
          </a:ln>
        </p:spPr>
        <p:txBody>
          <a:bodyPr lIns="81628" tIns="40812" rIns="81628" bIns="40812">
            <a:spAutoFit/>
          </a:bodyPr>
          <a:lstStyle/>
          <a:p>
            <a:pPr algn="ctr" defTabSz="816311">
              <a:spcBef>
                <a:spcPct val="50000"/>
              </a:spcBef>
            </a:pPr>
            <a:r>
              <a:rPr lang="en-US" sz="3200" b="1" dirty="0" smtClean="0">
                <a:solidFill>
                  <a:schemeClr val="bg1"/>
                </a:solidFill>
              </a:rPr>
              <a:t>MINOR </a:t>
            </a:r>
            <a:endParaRPr lang="en-US" sz="3200" b="1" dirty="0">
              <a:solidFill>
                <a:schemeClr val="bg1"/>
              </a:solidFill>
              <a:latin typeface="Arial"/>
              <a:cs typeface="Arial"/>
            </a:endParaRPr>
          </a:p>
        </p:txBody>
      </p:sp>
      <p:sp>
        <p:nvSpPr>
          <p:cNvPr id="115717" name="Text Box 5"/>
          <p:cNvSpPr txBox="1">
            <a:spLocks noChangeArrowheads="1"/>
          </p:cNvSpPr>
          <p:nvPr/>
        </p:nvSpPr>
        <p:spPr bwMode="auto">
          <a:xfrm>
            <a:off x="3669026" y="1060848"/>
            <a:ext cx="2146299" cy="574864"/>
          </a:xfrm>
          <a:prstGeom prst="rect">
            <a:avLst/>
          </a:prstGeom>
          <a:noFill/>
          <a:ln w="3175" algn="ctr">
            <a:noFill/>
            <a:miter lim="800000"/>
            <a:headEnd/>
            <a:tailEnd/>
          </a:ln>
        </p:spPr>
        <p:txBody>
          <a:bodyPr wrap="square" lIns="81628" tIns="40812" rIns="81628" bIns="40812">
            <a:spAutoFit/>
          </a:bodyPr>
          <a:lstStyle/>
          <a:p>
            <a:pPr algn="ctr" defTabSz="816311">
              <a:spcBef>
                <a:spcPct val="50000"/>
              </a:spcBef>
            </a:pPr>
            <a:r>
              <a:rPr lang="en-US" sz="3200" b="1" dirty="0" smtClean="0">
                <a:solidFill>
                  <a:srgbClr val="FFFFFF"/>
                </a:solidFill>
              </a:rPr>
              <a:t>SERIOUS </a:t>
            </a:r>
            <a:endParaRPr lang="en-US" sz="3200" b="1" dirty="0">
              <a:solidFill>
                <a:srgbClr val="FFFFFF"/>
              </a:solidFill>
              <a:latin typeface="Arial"/>
              <a:cs typeface="Arial"/>
            </a:endParaRPr>
          </a:p>
        </p:txBody>
      </p:sp>
      <p:sp>
        <p:nvSpPr>
          <p:cNvPr id="115718" name="Text Box 6"/>
          <p:cNvSpPr txBox="1">
            <a:spLocks noChangeArrowheads="1"/>
          </p:cNvSpPr>
          <p:nvPr/>
        </p:nvSpPr>
        <p:spPr bwMode="auto">
          <a:xfrm>
            <a:off x="6718298" y="1060848"/>
            <a:ext cx="2070098" cy="1067306"/>
          </a:xfrm>
          <a:prstGeom prst="rect">
            <a:avLst/>
          </a:prstGeom>
          <a:noFill/>
          <a:ln w="3175" algn="ctr">
            <a:noFill/>
            <a:miter lim="800000"/>
            <a:headEnd/>
            <a:tailEnd/>
          </a:ln>
        </p:spPr>
        <p:txBody>
          <a:bodyPr wrap="square" lIns="81628" tIns="40812" rIns="81628" bIns="40812">
            <a:spAutoFit/>
          </a:bodyPr>
          <a:lstStyle/>
          <a:p>
            <a:pPr algn="ctr" defTabSz="816311">
              <a:spcBef>
                <a:spcPct val="50000"/>
              </a:spcBef>
            </a:pPr>
            <a:r>
              <a:rPr lang="en-US" sz="3200" b="1" dirty="0" smtClean="0">
                <a:solidFill>
                  <a:srgbClr val="FFFFFF"/>
                </a:solidFill>
              </a:rPr>
              <a:t>VERY SERIOUS </a:t>
            </a:r>
            <a:endParaRPr lang="en-US" sz="3200" b="1" dirty="0">
              <a:solidFill>
                <a:srgbClr val="FFFFFF"/>
              </a:solidFill>
              <a:latin typeface="Arial"/>
              <a:cs typeface="Arial"/>
            </a:endParaRPr>
          </a:p>
        </p:txBody>
      </p:sp>
      <p:sp>
        <p:nvSpPr>
          <p:cNvPr id="115721" name="Text Box 9"/>
          <p:cNvSpPr txBox="1">
            <a:spLocks noChangeArrowheads="1"/>
          </p:cNvSpPr>
          <p:nvPr/>
        </p:nvSpPr>
        <p:spPr bwMode="auto">
          <a:xfrm>
            <a:off x="367025" y="1757820"/>
            <a:ext cx="2510367" cy="841248"/>
          </a:xfrm>
          <a:prstGeom prst="rect">
            <a:avLst/>
          </a:prstGeom>
          <a:noFill/>
          <a:ln w="3175" algn="ctr">
            <a:noFill/>
            <a:miter lim="800000"/>
            <a:headEnd/>
            <a:tailEnd/>
          </a:ln>
          <a:effectLst/>
        </p:spPr>
        <p:txBody>
          <a:bodyPr wrap="square" lIns="101596" tIns="50796" rIns="101596" bIns="50796">
            <a:spAutoFit/>
          </a:bodyPr>
          <a:lstStyle/>
          <a:p>
            <a:pPr algn="ctr" defTabSz="816311">
              <a:spcBef>
                <a:spcPct val="50000"/>
              </a:spcBef>
              <a:defRPr/>
            </a:pPr>
            <a:r>
              <a:rPr lang="en-US" sz="1600" b="1" dirty="0">
                <a:solidFill>
                  <a:srgbClr val="F2BD3E"/>
                </a:solidFill>
              </a:rPr>
              <a:t>using project equipment for non-project travel</a:t>
            </a:r>
            <a:endParaRPr lang="en-US" sz="1600" b="1" dirty="0">
              <a:solidFill>
                <a:srgbClr val="F2BD3E"/>
              </a:solidFill>
              <a:latin typeface="Arial"/>
              <a:cs typeface="Arial"/>
            </a:endParaRPr>
          </a:p>
        </p:txBody>
      </p:sp>
      <p:sp>
        <p:nvSpPr>
          <p:cNvPr id="115724" name="Text Box 12"/>
          <p:cNvSpPr txBox="1">
            <a:spLocks noChangeArrowheads="1"/>
          </p:cNvSpPr>
          <p:nvPr/>
        </p:nvSpPr>
        <p:spPr bwMode="auto">
          <a:xfrm>
            <a:off x="6838947" y="2210857"/>
            <a:ext cx="1828800" cy="595033"/>
          </a:xfrm>
          <a:prstGeom prst="rect">
            <a:avLst/>
          </a:prstGeom>
          <a:noFill/>
          <a:ln w="3175" algn="ctr">
            <a:noFill/>
            <a:miter lim="800000"/>
            <a:headEnd/>
            <a:tailEnd/>
          </a:ln>
          <a:effectLst/>
        </p:spPr>
        <p:txBody>
          <a:bodyPr lIns="101596" tIns="50796" rIns="101596" bIns="50796">
            <a:spAutoFit/>
          </a:bodyPr>
          <a:lstStyle/>
          <a:p>
            <a:pPr algn="ctr" defTabSz="816311">
              <a:spcBef>
                <a:spcPct val="50000"/>
              </a:spcBef>
              <a:defRPr/>
            </a:pPr>
            <a:r>
              <a:rPr lang="en-US" sz="1600" b="1" dirty="0">
                <a:solidFill>
                  <a:srgbClr val="F2BD3E"/>
                </a:solidFill>
              </a:rPr>
              <a:t>taking </a:t>
            </a:r>
            <a:r>
              <a:rPr lang="en-US" sz="1600" b="1" dirty="0" err="1">
                <a:solidFill>
                  <a:srgbClr val="F2BD3E"/>
                </a:solidFill>
              </a:rPr>
              <a:t>Pirarucú</a:t>
            </a:r>
            <a:r>
              <a:rPr lang="en-US" sz="1600" b="1" dirty="0">
                <a:solidFill>
                  <a:srgbClr val="F2BD3E"/>
                </a:solidFill>
              </a:rPr>
              <a:t> or </a:t>
            </a:r>
            <a:r>
              <a:rPr lang="en-US" sz="1600" b="1" dirty="0" err="1">
                <a:solidFill>
                  <a:srgbClr val="F2BD3E"/>
                </a:solidFill>
              </a:rPr>
              <a:t>Arowana</a:t>
            </a:r>
            <a:endParaRPr lang="en-US" sz="1600" b="1" dirty="0">
              <a:solidFill>
                <a:srgbClr val="F2BD3E"/>
              </a:solidFill>
              <a:latin typeface="Arial"/>
              <a:cs typeface="Arial"/>
            </a:endParaRPr>
          </a:p>
        </p:txBody>
      </p:sp>
      <p:sp>
        <p:nvSpPr>
          <p:cNvPr id="115727" name="Text Box 15"/>
          <p:cNvSpPr txBox="1">
            <a:spLocks noChangeArrowheads="1"/>
          </p:cNvSpPr>
          <p:nvPr/>
        </p:nvSpPr>
        <p:spPr bwMode="auto">
          <a:xfrm>
            <a:off x="3827775" y="1749358"/>
            <a:ext cx="1828800" cy="595034"/>
          </a:xfrm>
          <a:prstGeom prst="rect">
            <a:avLst/>
          </a:prstGeom>
          <a:noFill/>
          <a:ln w="3175" algn="ctr">
            <a:noFill/>
            <a:miter lim="800000"/>
            <a:headEnd/>
            <a:tailEnd/>
          </a:ln>
          <a:effectLst/>
        </p:spPr>
        <p:txBody>
          <a:bodyPr lIns="101596" tIns="50796" rIns="101596" bIns="50796">
            <a:spAutoFit/>
          </a:bodyPr>
          <a:lstStyle/>
          <a:p>
            <a:pPr algn="ctr" defTabSz="816311">
              <a:spcBef>
                <a:spcPct val="50000"/>
              </a:spcBef>
              <a:defRPr/>
            </a:pPr>
            <a:r>
              <a:rPr lang="en-US" sz="1600" b="1" dirty="0">
                <a:solidFill>
                  <a:srgbClr val="F2BD3E"/>
                </a:solidFill>
              </a:rPr>
              <a:t>ignoring patrolling duties</a:t>
            </a:r>
            <a:endParaRPr lang="en-US" sz="1600" b="1" dirty="0">
              <a:solidFill>
                <a:srgbClr val="F2BD3E"/>
              </a:solidFill>
              <a:latin typeface="Arial"/>
              <a:cs typeface="Arial"/>
            </a:endParaRPr>
          </a:p>
        </p:txBody>
      </p:sp>
      <p:sp>
        <p:nvSpPr>
          <p:cNvPr id="22" name="Text Box 28"/>
          <p:cNvSpPr txBox="1">
            <a:spLocks noChangeArrowheads="1"/>
          </p:cNvSpPr>
          <p:nvPr/>
        </p:nvSpPr>
        <p:spPr bwMode="auto">
          <a:xfrm>
            <a:off x="395388" y="3153032"/>
            <a:ext cx="2453640" cy="328642"/>
          </a:xfrm>
          <a:prstGeom prst="rect">
            <a:avLst/>
          </a:prstGeom>
          <a:noFill/>
          <a:ln w="3175" algn="ctr">
            <a:noFill/>
            <a:miter lim="800000"/>
            <a:headEnd/>
            <a:tailEnd/>
          </a:ln>
        </p:spPr>
        <p:txBody>
          <a:bodyPr wrap="square" lIns="81628" tIns="40812" rIns="81628" bIns="40812">
            <a:spAutoFit/>
          </a:bodyPr>
          <a:lstStyle/>
          <a:p>
            <a:pPr marL="0" lvl="5" indent="0" algn="ctr">
              <a:spcBef>
                <a:spcPts val="0"/>
              </a:spcBef>
              <a:buSzPct val="100000"/>
              <a:buNone/>
            </a:pPr>
            <a:r>
              <a:rPr lang="en-US" sz="1600" dirty="0">
                <a:solidFill>
                  <a:schemeClr val="bg1"/>
                </a:solidFill>
              </a:rPr>
              <a:t>1</a:t>
            </a:r>
            <a:r>
              <a:rPr lang="en-US" sz="1600" baseline="30000" dirty="0">
                <a:solidFill>
                  <a:schemeClr val="bg1"/>
                </a:solidFill>
              </a:rPr>
              <a:t>st</a:t>
            </a:r>
            <a:r>
              <a:rPr lang="en-US" sz="1600" dirty="0">
                <a:solidFill>
                  <a:schemeClr val="bg1"/>
                </a:solidFill>
              </a:rPr>
              <a:t> </a:t>
            </a:r>
            <a:r>
              <a:rPr lang="en-US" sz="1600" dirty="0" smtClean="0">
                <a:solidFill>
                  <a:schemeClr val="bg1"/>
                </a:solidFill>
              </a:rPr>
              <a:t>offense </a:t>
            </a:r>
            <a:r>
              <a:rPr lang="en-US" sz="1600" dirty="0" smtClean="0">
                <a:solidFill>
                  <a:schemeClr val="bg1"/>
                </a:solidFill>
                <a:sym typeface="Wingdings" panose="05000000000000000000" pitchFamily="2" charset="2"/>
              </a:rPr>
              <a:t> </a:t>
            </a:r>
            <a:r>
              <a:rPr lang="en-US" sz="1600" dirty="0">
                <a:solidFill>
                  <a:schemeClr val="bg1"/>
                </a:solidFill>
              </a:rPr>
              <a:t>warning</a:t>
            </a:r>
          </a:p>
        </p:txBody>
      </p:sp>
      <p:sp>
        <p:nvSpPr>
          <p:cNvPr id="26" name="Text Box 32"/>
          <p:cNvSpPr txBox="1">
            <a:spLocks noChangeArrowheads="1"/>
          </p:cNvSpPr>
          <p:nvPr/>
        </p:nvSpPr>
        <p:spPr bwMode="auto">
          <a:xfrm>
            <a:off x="6838947" y="3109717"/>
            <a:ext cx="1828800" cy="574864"/>
          </a:xfrm>
          <a:prstGeom prst="rect">
            <a:avLst/>
          </a:prstGeom>
          <a:noFill/>
          <a:ln w="3175" algn="ctr">
            <a:noFill/>
            <a:miter lim="800000"/>
            <a:headEnd/>
            <a:tailEnd/>
          </a:ln>
        </p:spPr>
        <p:txBody>
          <a:bodyPr lIns="81628" tIns="40812" rIns="81628" bIns="40812">
            <a:spAutoFit/>
          </a:bodyPr>
          <a:lstStyle/>
          <a:p>
            <a:pPr marL="0" lvl="5" indent="0" algn="ctr">
              <a:spcBef>
                <a:spcPts val="0"/>
              </a:spcBef>
              <a:buSzPct val="100000"/>
              <a:buNone/>
            </a:pPr>
            <a:r>
              <a:rPr lang="en-US" sz="1600" b="1" dirty="0" smtClean="0">
                <a:solidFill>
                  <a:srgbClr val="FFFFFF"/>
                </a:solidFill>
              </a:rPr>
              <a:t>1 YEAR SUSPENSION</a:t>
            </a:r>
            <a:endParaRPr lang="en-US" sz="1600" b="1" dirty="0">
              <a:solidFill>
                <a:srgbClr val="FFFFFF"/>
              </a:solidFill>
            </a:endParaRPr>
          </a:p>
        </p:txBody>
      </p:sp>
      <p:sp>
        <p:nvSpPr>
          <p:cNvPr id="34" name="Rectangle 4"/>
          <p:cNvSpPr>
            <a:spLocks/>
          </p:cNvSpPr>
          <p:nvPr/>
        </p:nvSpPr>
        <p:spPr bwMode="auto">
          <a:xfrm>
            <a:off x="533399" y="446620"/>
            <a:ext cx="8449733" cy="582930"/>
          </a:xfrm>
          <a:prstGeom prst="rect">
            <a:avLst/>
          </a:prstGeom>
          <a:noFill/>
          <a:ln w="12700">
            <a:noFill/>
            <a:miter lim="800000"/>
            <a:headEnd/>
            <a:tailEnd/>
          </a:ln>
        </p:spPr>
        <p:txBody>
          <a:bodyPr lIns="0" tIns="0" rIns="36280" bIns="0" anchor="ctr"/>
          <a:lstStyle/>
          <a:p>
            <a:pPr marL="35714"/>
            <a:r>
              <a:rPr lang="en-US" sz="3800" b="1" dirty="0" smtClean="0">
                <a:ln>
                  <a:solidFill>
                    <a:srgbClr val="174685"/>
                  </a:solidFill>
                </a:ln>
                <a:solidFill>
                  <a:srgbClr val="174685"/>
                </a:solidFill>
              </a:rPr>
              <a:t>DEFINING PENALTIES: COLOMBIA</a:t>
            </a:r>
            <a:endParaRPr lang="en-US" sz="3800" b="1" dirty="0">
              <a:ln>
                <a:solidFill>
                  <a:srgbClr val="174685"/>
                </a:solidFill>
              </a:ln>
              <a:solidFill>
                <a:srgbClr val="174685"/>
              </a:solidFill>
              <a:latin typeface="Arial"/>
              <a:cs typeface="Arial"/>
              <a:sym typeface="Arial" charset="0"/>
            </a:endParaRPr>
          </a:p>
        </p:txBody>
      </p:sp>
      <p:sp>
        <p:nvSpPr>
          <p:cNvPr id="35" name="Text Box 28"/>
          <p:cNvSpPr txBox="1">
            <a:spLocks noChangeArrowheads="1"/>
          </p:cNvSpPr>
          <p:nvPr/>
        </p:nvSpPr>
        <p:spPr bwMode="auto">
          <a:xfrm>
            <a:off x="255689" y="3627166"/>
            <a:ext cx="2733039" cy="328642"/>
          </a:xfrm>
          <a:prstGeom prst="rect">
            <a:avLst/>
          </a:prstGeom>
          <a:noFill/>
          <a:ln w="3175" algn="ctr">
            <a:noFill/>
            <a:miter lim="800000"/>
            <a:headEnd/>
            <a:tailEnd/>
          </a:ln>
        </p:spPr>
        <p:txBody>
          <a:bodyPr wrap="square" lIns="81628" tIns="40812" rIns="81628" bIns="40812">
            <a:spAutoFit/>
          </a:bodyPr>
          <a:lstStyle/>
          <a:p>
            <a:pPr marL="0" lvl="5" indent="0" algn="ctr">
              <a:spcBef>
                <a:spcPts val="0"/>
              </a:spcBef>
              <a:buSzPct val="100000"/>
              <a:buNone/>
            </a:pPr>
            <a:r>
              <a:rPr lang="en-US" sz="1600" dirty="0">
                <a:solidFill>
                  <a:srgbClr val="FFFFFF"/>
                </a:solidFill>
              </a:rPr>
              <a:t>2</a:t>
            </a:r>
            <a:r>
              <a:rPr lang="en-US" sz="1600" baseline="30000" dirty="0">
                <a:solidFill>
                  <a:srgbClr val="FFFFFF"/>
                </a:solidFill>
              </a:rPr>
              <a:t>nd</a:t>
            </a:r>
            <a:r>
              <a:rPr lang="en-US" sz="1600" dirty="0">
                <a:solidFill>
                  <a:srgbClr val="FFFFFF"/>
                </a:solidFill>
              </a:rPr>
              <a:t> </a:t>
            </a:r>
            <a:r>
              <a:rPr lang="en-US" sz="1600" dirty="0" smtClean="0">
                <a:solidFill>
                  <a:srgbClr val="FFFFFF"/>
                </a:solidFill>
              </a:rPr>
              <a:t>offense </a:t>
            </a:r>
            <a:r>
              <a:rPr lang="en-US" sz="1600" dirty="0" smtClean="0">
                <a:solidFill>
                  <a:srgbClr val="FFFFFF"/>
                </a:solidFill>
                <a:sym typeface="Wingdings" panose="05000000000000000000" pitchFamily="2" charset="2"/>
              </a:rPr>
              <a:t> </a:t>
            </a:r>
            <a:r>
              <a:rPr lang="en-US" sz="1600" dirty="0">
                <a:solidFill>
                  <a:srgbClr val="FFFFFF"/>
                </a:solidFill>
              </a:rPr>
              <a:t>10% wage cut</a:t>
            </a:r>
          </a:p>
        </p:txBody>
      </p:sp>
      <p:sp>
        <p:nvSpPr>
          <p:cNvPr id="36" name="Text Box 28"/>
          <p:cNvSpPr txBox="1">
            <a:spLocks noChangeArrowheads="1"/>
          </p:cNvSpPr>
          <p:nvPr/>
        </p:nvSpPr>
        <p:spPr bwMode="auto">
          <a:xfrm>
            <a:off x="395388" y="4246027"/>
            <a:ext cx="2453640" cy="574864"/>
          </a:xfrm>
          <a:prstGeom prst="rect">
            <a:avLst/>
          </a:prstGeom>
          <a:noFill/>
          <a:ln w="3175" algn="ctr">
            <a:noFill/>
            <a:miter lim="800000"/>
            <a:headEnd/>
            <a:tailEnd/>
          </a:ln>
        </p:spPr>
        <p:txBody>
          <a:bodyPr wrap="square" lIns="81628" tIns="40812" rIns="81628" bIns="40812">
            <a:spAutoFit/>
          </a:bodyPr>
          <a:lstStyle/>
          <a:p>
            <a:pPr marL="0" lvl="5" indent="0" algn="ctr">
              <a:spcBef>
                <a:spcPts val="0"/>
              </a:spcBef>
              <a:buSzPct val="100000"/>
              <a:buNone/>
            </a:pPr>
            <a:r>
              <a:rPr lang="en-US" sz="1600" dirty="0">
                <a:solidFill>
                  <a:srgbClr val="FFFFFF"/>
                </a:solidFill>
              </a:rPr>
              <a:t>3</a:t>
            </a:r>
            <a:r>
              <a:rPr lang="en-US" sz="1600" baseline="30000" dirty="0">
                <a:solidFill>
                  <a:srgbClr val="FFFFFF"/>
                </a:solidFill>
              </a:rPr>
              <a:t>rd</a:t>
            </a:r>
            <a:r>
              <a:rPr lang="en-US" sz="1600" dirty="0">
                <a:solidFill>
                  <a:srgbClr val="FFFFFF"/>
                </a:solidFill>
              </a:rPr>
              <a:t> </a:t>
            </a:r>
            <a:r>
              <a:rPr lang="en-US" sz="1600" dirty="0" smtClean="0">
                <a:solidFill>
                  <a:srgbClr val="FFFFFF"/>
                </a:solidFill>
              </a:rPr>
              <a:t>offense </a:t>
            </a:r>
            <a:r>
              <a:rPr lang="en-US" sz="1600" dirty="0" smtClean="0">
                <a:solidFill>
                  <a:srgbClr val="FFFFFF"/>
                </a:solidFill>
                <a:sym typeface="Wingdings" panose="05000000000000000000" pitchFamily="2" charset="2"/>
              </a:rPr>
              <a:t> </a:t>
            </a:r>
            <a:r>
              <a:rPr lang="en-US" sz="1600" dirty="0">
                <a:solidFill>
                  <a:srgbClr val="FFFFFF"/>
                </a:solidFill>
              </a:rPr>
              <a:t>6 month suspension</a:t>
            </a:r>
          </a:p>
        </p:txBody>
      </p:sp>
      <p:sp>
        <p:nvSpPr>
          <p:cNvPr id="37" name="Text Box 28"/>
          <p:cNvSpPr txBox="1">
            <a:spLocks noChangeArrowheads="1"/>
          </p:cNvSpPr>
          <p:nvPr/>
        </p:nvSpPr>
        <p:spPr bwMode="auto">
          <a:xfrm>
            <a:off x="3322738" y="3139673"/>
            <a:ext cx="2838874" cy="328642"/>
          </a:xfrm>
          <a:prstGeom prst="rect">
            <a:avLst/>
          </a:prstGeom>
          <a:noFill/>
          <a:ln w="3175" algn="ctr">
            <a:noFill/>
            <a:miter lim="800000"/>
            <a:headEnd/>
            <a:tailEnd/>
          </a:ln>
        </p:spPr>
        <p:txBody>
          <a:bodyPr wrap="square" lIns="81628" tIns="40812" rIns="81628" bIns="40812">
            <a:spAutoFit/>
          </a:bodyPr>
          <a:lstStyle/>
          <a:p>
            <a:pPr marL="0" lvl="5" algn="ctr">
              <a:buSzPct val="100000"/>
            </a:pPr>
            <a:r>
              <a:rPr lang="en-US" sz="1600" dirty="0">
                <a:solidFill>
                  <a:schemeClr val="bg1"/>
                </a:solidFill>
              </a:rPr>
              <a:t>1</a:t>
            </a:r>
            <a:r>
              <a:rPr lang="en-US" sz="1600" baseline="30000" dirty="0">
                <a:solidFill>
                  <a:schemeClr val="bg1"/>
                </a:solidFill>
              </a:rPr>
              <a:t>st</a:t>
            </a:r>
            <a:r>
              <a:rPr lang="en-US" sz="1600" dirty="0">
                <a:solidFill>
                  <a:schemeClr val="bg1"/>
                </a:solidFill>
              </a:rPr>
              <a:t> </a:t>
            </a:r>
            <a:r>
              <a:rPr lang="en-US" sz="1600" dirty="0" smtClean="0">
                <a:solidFill>
                  <a:schemeClr val="bg1"/>
                </a:solidFill>
              </a:rPr>
              <a:t>offense </a:t>
            </a:r>
            <a:r>
              <a:rPr lang="en-US" sz="1600" dirty="0" smtClean="0">
                <a:solidFill>
                  <a:schemeClr val="bg1"/>
                </a:solidFill>
                <a:sym typeface="Wingdings" panose="05000000000000000000" pitchFamily="2" charset="2"/>
              </a:rPr>
              <a:t> </a:t>
            </a:r>
            <a:r>
              <a:rPr lang="en-US" sz="1600" dirty="0">
                <a:solidFill>
                  <a:srgbClr val="FFFFFF"/>
                </a:solidFill>
              </a:rPr>
              <a:t>20% wage </a:t>
            </a:r>
            <a:r>
              <a:rPr lang="en-US" sz="1600" dirty="0" smtClean="0">
                <a:solidFill>
                  <a:srgbClr val="FFFFFF"/>
                </a:solidFill>
              </a:rPr>
              <a:t>cut</a:t>
            </a:r>
            <a:endParaRPr lang="en-US" sz="1600" dirty="0">
              <a:solidFill>
                <a:srgbClr val="FFFFFF"/>
              </a:solidFill>
            </a:endParaRPr>
          </a:p>
        </p:txBody>
      </p:sp>
      <p:sp>
        <p:nvSpPr>
          <p:cNvPr id="38" name="Text Box 28"/>
          <p:cNvSpPr txBox="1">
            <a:spLocks noChangeArrowheads="1"/>
          </p:cNvSpPr>
          <p:nvPr/>
        </p:nvSpPr>
        <p:spPr bwMode="auto">
          <a:xfrm>
            <a:off x="3481489" y="3594707"/>
            <a:ext cx="2521373" cy="574864"/>
          </a:xfrm>
          <a:prstGeom prst="rect">
            <a:avLst/>
          </a:prstGeom>
          <a:noFill/>
          <a:ln w="3175" algn="ctr">
            <a:noFill/>
            <a:miter lim="800000"/>
            <a:headEnd/>
            <a:tailEnd/>
          </a:ln>
        </p:spPr>
        <p:txBody>
          <a:bodyPr wrap="square" lIns="81628" tIns="40812" rIns="81628" bIns="40812">
            <a:spAutoFit/>
          </a:bodyPr>
          <a:lstStyle/>
          <a:p>
            <a:pPr marL="0" lvl="5" indent="0" algn="ctr">
              <a:spcBef>
                <a:spcPts val="0"/>
              </a:spcBef>
              <a:buSzPct val="100000"/>
              <a:buNone/>
            </a:pPr>
            <a:r>
              <a:rPr lang="en-US" sz="1600" dirty="0">
                <a:solidFill>
                  <a:srgbClr val="FFFFFF"/>
                </a:solidFill>
              </a:rPr>
              <a:t>2</a:t>
            </a:r>
            <a:r>
              <a:rPr lang="en-US" sz="1600" baseline="30000" dirty="0">
                <a:solidFill>
                  <a:srgbClr val="FFFFFF"/>
                </a:solidFill>
              </a:rPr>
              <a:t>nd</a:t>
            </a:r>
            <a:r>
              <a:rPr lang="en-US" sz="1600" dirty="0">
                <a:solidFill>
                  <a:srgbClr val="FFFFFF"/>
                </a:solidFill>
              </a:rPr>
              <a:t> </a:t>
            </a:r>
            <a:r>
              <a:rPr lang="en-US" sz="1600" dirty="0" smtClean="0">
                <a:solidFill>
                  <a:srgbClr val="FFFFFF"/>
                </a:solidFill>
              </a:rPr>
              <a:t>offense </a:t>
            </a:r>
            <a:r>
              <a:rPr lang="en-US" sz="1600" dirty="0" smtClean="0">
                <a:solidFill>
                  <a:srgbClr val="FFFFFF"/>
                </a:solidFill>
                <a:sym typeface="Wingdings" panose="05000000000000000000" pitchFamily="2" charset="2"/>
              </a:rPr>
              <a:t> </a:t>
            </a:r>
            <a:r>
              <a:rPr lang="en-US" sz="1600" dirty="0">
                <a:solidFill>
                  <a:srgbClr val="FFFFFF"/>
                </a:solidFill>
              </a:rPr>
              <a:t>6 month </a:t>
            </a:r>
            <a:endParaRPr lang="en-US" sz="1600" dirty="0" smtClean="0">
              <a:solidFill>
                <a:srgbClr val="FFFFFF"/>
              </a:solidFill>
            </a:endParaRPr>
          </a:p>
          <a:p>
            <a:pPr marL="0" lvl="5" indent="0" algn="ctr">
              <a:spcBef>
                <a:spcPts val="0"/>
              </a:spcBef>
              <a:buSzPct val="100000"/>
              <a:buNone/>
            </a:pPr>
            <a:r>
              <a:rPr lang="en-US" sz="1600" dirty="0" smtClean="0">
                <a:solidFill>
                  <a:srgbClr val="FFFFFF"/>
                </a:solidFill>
              </a:rPr>
              <a:t>suspension</a:t>
            </a:r>
            <a:endParaRPr lang="en-US" sz="1600" dirty="0">
              <a:solidFill>
                <a:srgbClr val="FFFFFF"/>
              </a:solidFill>
            </a:endParaRPr>
          </a:p>
        </p:txBody>
      </p:sp>
      <p:cxnSp>
        <p:nvCxnSpPr>
          <p:cNvPr id="9" name="Straight Connector 8"/>
          <p:cNvCxnSpPr/>
          <p:nvPr/>
        </p:nvCxnSpPr>
        <p:spPr>
          <a:xfrm>
            <a:off x="3208868" y="1176867"/>
            <a:ext cx="0" cy="3242733"/>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68538" y="1176867"/>
            <a:ext cx="0" cy="3242733"/>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7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7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1" grpId="0"/>
      <p:bldP spid="115724" grpId="0"/>
      <p:bldP spid="115727" grpId="0"/>
      <p:bldP spid="22" grpId="0"/>
      <p:bldP spid="26" grpId="0"/>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22867"/>
            <a:ext cx="9144000" cy="4220633"/>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a:cs typeface="Arial"/>
            </a:endParaRPr>
          </a:p>
        </p:txBody>
      </p:sp>
      <p:sp>
        <p:nvSpPr>
          <p:cNvPr id="24579" name="Text Box 4"/>
          <p:cNvSpPr txBox="1">
            <a:spLocks noChangeArrowheads="1"/>
          </p:cNvSpPr>
          <p:nvPr/>
        </p:nvSpPr>
        <p:spPr bwMode="auto">
          <a:xfrm>
            <a:off x="707808" y="1145515"/>
            <a:ext cx="3169926" cy="697974"/>
          </a:xfrm>
          <a:prstGeom prst="rect">
            <a:avLst/>
          </a:prstGeom>
          <a:noFill/>
          <a:ln w="3175" algn="ctr">
            <a:noFill/>
            <a:miter lim="800000"/>
            <a:headEnd/>
            <a:tailEnd/>
          </a:ln>
        </p:spPr>
        <p:txBody>
          <a:bodyPr wrap="square" lIns="81628" tIns="40812" rIns="81628" bIns="40812">
            <a:spAutoFit/>
          </a:bodyPr>
          <a:lstStyle/>
          <a:p>
            <a:pPr marL="0" lvl="4" indent="0">
              <a:spcBef>
                <a:spcPts val="0"/>
              </a:spcBef>
              <a:buSzPct val="100000"/>
              <a:buNone/>
            </a:pPr>
            <a:r>
              <a:rPr lang="en-US" sz="2000" b="1" dirty="0">
                <a:solidFill>
                  <a:srgbClr val="F2BD3E"/>
                </a:solidFill>
              </a:rPr>
              <a:t>If communities do not apply internal </a:t>
            </a:r>
            <a:r>
              <a:rPr lang="en-US" sz="2000" b="1" dirty="0" smtClean="0">
                <a:solidFill>
                  <a:srgbClr val="F2BD3E"/>
                </a:solidFill>
              </a:rPr>
              <a:t>penalties</a:t>
            </a:r>
            <a:endParaRPr lang="en-US" sz="2000" b="1" dirty="0">
              <a:solidFill>
                <a:srgbClr val="F2BD3E"/>
              </a:solidFill>
            </a:endParaRPr>
          </a:p>
        </p:txBody>
      </p:sp>
      <p:sp>
        <p:nvSpPr>
          <p:cNvPr id="115727" name="Text Box 15"/>
          <p:cNvSpPr txBox="1">
            <a:spLocks noChangeArrowheads="1"/>
          </p:cNvSpPr>
          <p:nvPr/>
        </p:nvSpPr>
        <p:spPr bwMode="auto">
          <a:xfrm>
            <a:off x="5351773" y="1182091"/>
            <a:ext cx="3123359" cy="718137"/>
          </a:xfrm>
          <a:prstGeom prst="rect">
            <a:avLst/>
          </a:prstGeom>
          <a:noFill/>
          <a:ln w="3175" algn="ctr">
            <a:noFill/>
            <a:miter lim="800000"/>
            <a:headEnd/>
            <a:tailEnd/>
          </a:ln>
          <a:effectLst/>
        </p:spPr>
        <p:txBody>
          <a:bodyPr wrap="square" lIns="101596" tIns="50796" rIns="101596" bIns="50796">
            <a:spAutoFit/>
          </a:bodyPr>
          <a:lstStyle/>
          <a:p>
            <a:pPr marL="0" lvl="4" indent="0">
              <a:spcBef>
                <a:spcPts val="0"/>
              </a:spcBef>
              <a:buSzPct val="100000"/>
              <a:buNone/>
            </a:pPr>
            <a:r>
              <a:rPr lang="en-US" sz="2000" b="1" dirty="0">
                <a:solidFill>
                  <a:srgbClr val="F2BD3E"/>
                </a:solidFill>
              </a:rPr>
              <a:t>If CI-Colombia benefit delivery is </a:t>
            </a:r>
            <a:r>
              <a:rPr lang="en-US" sz="2000" b="1" dirty="0" smtClean="0">
                <a:solidFill>
                  <a:srgbClr val="F2BD3E"/>
                </a:solidFill>
              </a:rPr>
              <a:t>delayed</a:t>
            </a:r>
            <a:endParaRPr lang="en-US" sz="2000" b="1" dirty="0">
              <a:solidFill>
                <a:srgbClr val="F2BD3E"/>
              </a:solidFill>
            </a:endParaRPr>
          </a:p>
        </p:txBody>
      </p:sp>
      <p:sp>
        <p:nvSpPr>
          <p:cNvPr id="22" name="Text Box 28"/>
          <p:cNvSpPr txBox="1">
            <a:spLocks noChangeArrowheads="1"/>
          </p:cNvSpPr>
          <p:nvPr/>
        </p:nvSpPr>
        <p:spPr bwMode="auto">
          <a:xfrm>
            <a:off x="1108971" y="1984649"/>
            <a:ext cx="2057400" cy="821085"/>
          </a:xfrm>
          <a:prstGeom prst="rect">
            <a:avLst/>
          </a:prstGeom>
          <a:solidFill>
            <a:schemeClr val="bg1">
              <a:lumMod val="85000"/>
            </a:schemeClr>
          </a:solidFill>
          <a:ln w="3175" algn="ctr">
            <a:noFill/>
            <a:miter lim="800000"/>
            <a:headEnd/>
            <a:tailEnd/>
          </a:ln>
        </p:spPr>
        <p:txBody>
          <a:bodyPr wrap="square" lIns="274320" tIns="40812" rIns="81628" bIns="40812">
            <a:spAutoFit/>
          </a:bodyPr>
          <a:lstStyle/>
          <a:p>
            <a:pPr marL="0" lvl="5" indent="0">
              <a:spcBef>
                <a:spcPts val="0"/>
              </a:spcBef>
              <a:buSzPct val="100000"/>
              <a:buNone/>
            </a:pPr>
            <a:r>
              <a:rPr lang="en-US" sz="1600" b="1" dirty="0"/>
              <a:t>1</a:t>
            </a:r>
            <a:r>
              <a:rPr lang="en-US" sz="1600" b="1" baseline="30000" dirty="0"/>
              <a:t>st</a:t>
            </a:r>
            <a:r>
              <a:rPr lang="en-US" sz="1600" b="1" dirty="0"/>
              <a:t> </a:t>
            </a:r>
            <a:r>
              <a:rPr lang="en-US" sz="1600" b="1" dirty="0" smtClean="0"/>
              <a:t>breach</a:t>
            </a:r>
            <a:endParaRPr lang="en-US" sz="1600" b="1" dirty="0">
              <a:sym typeface="Wingdings" panose="05000000000000000000" pitchFamily="2" charset="2"/>
            </a:endParaRPr>
          </a:p>
          <a:p>
            <a:pPr marL="0" lvl="5" indent="0">
              <a:spcBef>
                <a:spcPts val="0"/>
              </a:spcBef>
              <a:buSzPct val="100000"/>
              <a:buNone/>
            </a:pPr>
            <a:r>
              <a:rPr lang="en-US" sz="1600" dirty="0" smtClean="0"/>
              <a:t>10</a:t>
            </a:r>
            <a:r>
              <a:rPr lang="en-US" sz="1600" dirty="0"/>
              <a:t>% cut in annual benefit package</a:t>
            </a:r>
          </a:p>
        </p:txBody>
      </p:sp>
      <p:sp>
        <p:nvSpPr>
          <p:cNvPr id="34" name="Rectangle 4"/>
          <p:cNvSpPr>
            <a:spLocks/>
          </p:cNvSpPr>
          <p:nvPr/>
        </p:nvSpPr>
        <p:spPr bwMode="auto">
          <a:xfrm>
            <a:off x="533399" y="446620"/>
            <a:ext cx="8449733" cy="582930"/>
          </a:xfrm>
          <a:prstGeom prst="rect">
            <a:avLst/>
          </a:prstGeom>
          <a:noFill/>
          <a:ln w="12700">
            <a:noFill/>
            <a:miter lim="800000"/>
            <a:headEnd/>
            <a:tailEnd/>
          </a:ln>
        </p:spPr>
        <p:txBody>
          <a:bodyPr lIns="0" tIns="0" rIns="36280" bIns="0" anchor="ctr"/>
          <a:lstStyle/>
          <a:p>
            <a:pPr marL="35714"/>
            <a:r>
              <a:rPr lang="en-US" sz="3800" b="1" dirty="0" smtClean="0">
                <a:ln>
                  <a:solidFill>
                    <a:srgbClr val="174685"/>
                  </a:solidFill>
                </a:ln>
                <a:solidFill>
                  <a:srgbClr val="174685"/>
                </a:solidFill>
              </a:rPr>
              <a:t>DEFINING PENALTIES: COLOMBIA</a:t>
            </a:r>
            <a:endParaRPr lang="en-US" sz="3800" b="1" dirty="0">
              <a:ln>
                <a:solidFill>
                  <a:srgbClr val="174685"/>
                </a:solidFill>
              </a:ln>
              <a:solidFill>
                <a:srgbClr val="174685"/>
              </a:solidFill>
              <a:latin typeface="Arial"/>
              <a:cs typeface="Arial"/>
              <a:sym typeface="Arial" charset="0"/>
            </a:endParaRPr>
          </a:p>
        </p:txBody>
      </p:sp>
      <p:sp>
        <p:nvSpPr>
          <p:cNvPr id="35" name="Text Box 28"/>
          <p:cNvSpPr txBox="1">
            <a:spLocks noChangeArrowheads="1"/>
          </p:cNvSpPr>
          <p:nvPr/>
        </p:nvSpPr>
        <p:spPr bwMode="auto">
          <a:xfrm>
            <a:off x="1108971" y="3026056"/>
            <a:ext cx="2057400" cy="821085"/>
          </a:xfrm>
          <a:prstGeom prst="rect">
            <a:avLst/>
          </a:prstGeom>
          <a:solidFill>
            <a:schemeClr val="bg1">
              <a:lumMod val="65000"/>
            </a:schemeClr>
          </a:solidFill>
          <a:ln w="3175" algn="ctr">
            <a:noFill/>
            <a:miter lim="800000"/>
            <a:headEnd/>
            <a:tailEnd/>
          </a:ln>
        </p:spPr>
        <p:txBody>
          <a:bodyPr wrap="square" lIns="274320" tIns="40812" rIns="81628" bIns="40812">
            <a:spAutoFit/>
          </a:bodyPr>
          <a:lstStyle/>
          <a:p>
            <a:pPr marL="0" lvl="5" indent="0">
              <a:spcBef>
                <a:spcPts val="0"/>
              </a:spcBef>
              <a:buSzPct val="100000"/>
              <a:buNone/>
            </a:pPr>
            <a:r>
              <a:rPr lang="en-US" sz="1600" b="1" dirty="0"/>
              <a:t>2</a:t>
            </a:r>
            <a:r>
              <a:rPr lang="en-US" sz="1600" b="1" baseline="30000" dirty="0"/>
              <a:t>nd</a:t>
            </a:r>
            <a:r>
              <a:rPr lang="en-US" sz="1600" b="1" dirty="0"/>
              <a:t> </a:t>
            </a:r>
            <a:r>
              <a:rPr lang="en-US" sz="1600" b="1" dirty="0" smtClean="0"/>
              <a:t>breach</a:t>
            </a:r>
          </a:p>
          <a:p>
            <a:pPr marL="0" lvl="5" indent="0">
              <a:spcBef>
                <a:spcPts val="0"/>
              </a:spcBef>
              <a:buSzPct val="100000"/>
              <a:buNone/>
            </a:pPr>
            <a:r>
              <a:rPr lang="en-US" sz="1600" dirty="0" smtClean="0"/>
              <a:t>20</a:t>
            </a:r>
            <a:r>
              <a:rPr lang="en-US" sz="1600" dirty="0"/>
              <a:t>% </a:t>
            </a:r>
            <a:r>
              <a:rPr lang="en-US" sz="1600" dirty="0" smtClean="0"/>
              <a:t>cut in annual </a:t>
            </a:r>
            <a:r>
              <a:rPr lang="en-US" sz="1600" dirty="0"/>
              <a:t>benefit package</a:t>
            </a:r>
          </a:p>
        </p:txBody>
      </p:sp>
      <p:sp>
        <p:nvSpPr>
          <p:cNvPr id="36" name="Text Box 28"/>
          <p:cNvSpPr txBox="1">
            <a:spLocks noChangeArrowheads="1"/>
          </p:cNvSpPr>
          <p:nvPr/>
        </p:nvSpPr>
        <p:spPr bwMode="auto">
          <a:xfrm>
            <a:off x="1108971" y="4050519"/>
            <a:ext cx="2057400" cy="574864"/>
          </a:xfrm>
          <a:prstGeom prst="rect">
            <a:avLst/>
          </a:prstGeom>
          <a:solidFill>
            <a:schemeClr val="tx1">
              <a:lumMod val="75000"/>
              <a:lumOff val="25000"/>
            </a:schemeClr>
          </a:solidFill>
          <a:ln w="3175" algn="ctr">
            <a:noFill/>
            <a:miter lim="800000"/>
            <a:headEnd/>
            <a:tailEnd/>
          </a:ln>
        </p:spPr>
        <p:txBody>
          <a:bodyPr wrap="square" lIns="274320" tIns="40812" rIns="81628" bIns="40812">
            <a:spAutoFit/>
          </a:bodyPr>
          <a:lstStyle/>
          <a:p>
            <a:pPr marL="0" lvl="5">
              <a:spcBef>
                <a:spcPts val="0"/>
              </a:spcBef>
              <a:buSzPct val="100000"/>
              <a:buNone/>
            </a:pPr>
            <a:r>
              <a:rPr lang="en-US" sz="1600" b="1" dirty="0" smtClean="0">
                <a:solidFill>
                  <a:schemeClr val="bg1"/>
                </a:solidFill>
              </a:rPr>
              <a:t>3</a:t>
            </a:r>
            <a:r>
              <a:rPr lang="en-US" sz="1600" b="1" baseline="30000" dirty="0" smtClean="0">
                <a:solidFill>
                  <a:schemeClr val="bg1"/>
                </a:solidFill>
              </a:rPr>
              <a:t>rd</a:t>
            </a:r>
            <a:r>
              <a:rPr lang="en-US" sz="1600" b="1" dirty="0" smtClean="0">
                <a:solidFill>
                  <a:schemeClr val="bg1"/>
                </a:solidFill>
              </a:rPr>
              <a:t> breach</a:t>
            </a:r>
          </a:p>
          <a:p>
            <a:pPr marL="0" lvl="5">
              <a:spcBef>
                <a:spcPts val="0"/>
              </a:spcBef>
              <a:buSzPct val="100000"/>
              <a:buNone/>
            </a:pPr>
            <a:r>
              <a:rPr lang="en-US" sz="1600" dirty="0" smtClean="0">
                <a:solidFill>
                  <a:schemeClr val="bg1"/>
                </a:solidFill>
              </a:rPr>
              <a:t>CA </a:t>
            </a:r>
            <a:r>
              <a:rPr lang="en-US" sz="1600" dirty="0">
                <a:solidFill>
                  <a:schemeClr val="bg1"/>
                </a:solidFill>
              </a:rPr>
              <a:t>is terminated</a:t>
            </a:r>
          </a:p>
        </p:txBody>
      </p:sp>
      <p:sp>
        <p:nvSpPr>
          <p:cNvPr id="37" name="Text Box 28"/>
          <p:cNvSpPr txBox="1">
            <a:spLocks noChangeArrowheads="1"/>
          </p:cNvSpPr>
          <p:nvPr/>
        </p:nvSpPr>
        <p:spPr bwMode="auto">
          <a:xfrm>
            <a:off x="5774038" y="1984649"/>
            <a:ext cx="2057400" cy="821085"/>
          </a:xfrm>
          <a:prstGeom prst="rect">
            <a:avLst/>
          </a:prstGeom>
          <a:solidFill>
            <a:schemeClr val="bg1">
              <a:lumMod val="85000"/>
            </a:schemeClr>
          </a:solidFill>
          <a:ln w="3175" algn="ctr">
            <a:noFill/>
            <a:miter lim="800000"/>
            <a:headEnd/>
            <a:tailEnd/>
          </a:ln>
        </p:spPr>
        <p:txBody>
          <a:bodyPr wrap="square" lIns="274320" tIns="40812" rIns="81628" bIns="40812">
            <a:spAutoFit/>
          </a:bodyPr>
          <a:lstStyle/>
          <a:p>
            <a:pPr marL="0" lvl="5" indent="0">
              <a:spcBef>
                <a:spcPts val="0"/>
              </a:spcBef>
              <a:buSzPct val="100000"/>
              <a:buNone/>
            </a:pPr>
            <a:r>
              <a:rPr lang="en-US" sz="1600" b="1" dirty="0"/>
              <a:t>1</a:t>
            </a:r>
            <a:r>
              <a:rPr lang="en-US" sz="1600" b="1" baseline="30000" dirty="0"/>
              <a:t>st</a:t>
            </a:r>
            <a:r>
              <a:rPr lang="en-US" sz="1600" b="1" dirty="0"/>
              <a:t> </a:t>
            </a:r>
            <a:r>
              <a:rPr lang="en-US" sz="1600" b="1" dirty="0" smtClean="0"/>
              <a:t>breach</a:t>
            </a:r>
          </a:p>
          <a:p>
            <a:pPr marL="0" lvl="5" indent="0">
              <a:spcBef>
                <a:spcPts val="0"/>
              </a:spcBef>
              <a:buSzPct val="100000"/>
              <a:buNone/>
            </a:pPr>
            <a:r>
              <a:rPr lang="en-US" sz="1600" dirty="0" smtClean="0"/>
              <a:t>$</a:t>
            </a:r>
            <a:r>
              <a:rPr lang="en-US" sz="1600" dirty="0"/>
              <a:t>90 payment to community fund</a:t>
            </a:r>
          </a:p>
        </p:txBody>
      </p:sp>
      <p:sp>
        <p:nvSpPr>
          <p:cNvPr id="38" name="Text Box 28"/>
          <p:cNvSpPr txBox="1">
            <a:spLocks noChangeArrowheads="1"/>
          </p:cNvSpPr>
          <p:nvPr/>
        </p:nvSpPr>
        <p:spPr bwMode="auto">
          <a:xfrm>
            <a:off x="5774038" y="3026056"/>
            <a:ext cx="2057400" cy="821085"/>
          </a:xfrm>
          <a:prstGeom prst="rect">
            <a:avLst/>
          </a:prstGeom>
          <a:solidFill>
            <a:schemeClr val="bg1">
              <a:lumMod val="65000"/>
            </a:schemeClr>
          </a:solidFill>
          <a:ln w="3175" algn="ctr">
            <a:noFill/>
            <a:miter lim="800000"/>
            <a:headEnd/>
            <a:tailEnd/>
          </a:ln>
        </p:spPr>
        <p:txBody>
          <a:bodyPr wrap="square" lIns="274320" tIns="40812" rIns="81628" bIns="40812">
            <a:spAutoFit/>
          </a:bodyPr>
          <a:lstStyle/>
          <a:p>
            <a:pPr marL="0" lvl="5" indent="0">
              <a:spcBef>
                <a:spcPts val="0"/>
              </a:spcBef>
              <a:buSzPct val="100000"/>
              <a:buNone/>
            </a:pPr>
            <a:r>
              <a:rPr lang="en-US" sz="1600" b="1" dirty="0"/>
              <a:t>2</a:t>
            </a:r>
            <a:r>
              <a:rPr lang="en-US" sz="1600" b="1" baseline="30000" dirty="0"/>
              <a:t>nd</a:t>
            </a:r>
            <a:r>
              <a:rPr lang="en-US" sz="1600" b="1" dirty="0"/>
              <a:t> </a:t>
            </a:r>
            <a:r>
              <a:rPr lang="en-US" sz="1600" b="1" dirty="0" smtClean="0"/>
              <a:t>breach</a:t>
            </a:r>
          </a:p>
          <a:p>
            <a:pPr marL="0" lvl="5" indent="0">
              <a:spcBef>
                <a:spcPts val="0"/>
              </a:spcBef>
              <a:buSzPct val="100000"/>
              <a:buNone/>
            </a:pPr>
            <a:r>
              <a:rPr lang="en-US" sz="1600" dirty="0" smtClean="0"/>
              <a:t>$</a:t>
            </a:r>
            <a:r>
              <a:rPr lang="en-US" sz="1600" dirty="0"/>
              <a:t>180 payment to community fund</a:t>
            </a:r>
          </a:p>
        </p:txBody>
      </p:sp>
      <p:cxnSp>
        <p:nvCxnSpPr>
          <p:cNvPr id="9" name="Straight Connector 8"/>
          <p:cNvCxnSpPr/>
          <p:nvPr/>
        </p:nvCxnSpPr>
        <p:spPr>
          <a:xfrm>
            <a:off x="4453468" y="1176867"/>
            <a:ext cx="0" cy="3242733"/>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8" name="Text Box 28"/>
          <p:cNvSpPr txBox="1">
            <a:spLocks noChangeArrowheads="1"/>
          </p:cNvSpPr>
          <p:nvPr/>
        </p:nvSpPr>
        <p:spPr bwMode="auto">
          <a:xfrm>
            <a:off x="5774038" y="4050519"/>
            <a:ext cx="2057400" cy="821085"/>
          </a:xfrm>
          <a:prstGeom prst="rect">
            <a:avLst/>
          </a:prstGeom>
          <a:solidFill>
            <a:schemeClr val="tx1">
              <a:lumMod val="75000"/>
              <a:lumOff val="25000"/>
            </a:schemeClr>
          </a:solidFill>
          <a:ln w="3175" algn="ctr">
            <a:noFill/>
            <a:miter lim="800000"/>
            <a:headEnd/>
            <a:tailEnd/>
          </a:ln>
        </p:spPr>
        <p:txBody>
          <a:bodyPr wrap="square" lIns="274320" tIns="40812" rIns="81628" bIns="40812">
            <a:spAutoFit/>
          </a:bodyPr>
          <a:lstStyle/>
          <a:p>
            <a:pPr marL="0" lvl="5" indent="0">
              <a:spcBef>
                <a:spcPts val="0"/>
              </a:spcBef>
              <a:buSzPct val="100000"/>
              <a:buNone/>
            </a:pPr>
            <a:r>
              <a:rPr lang="en-US" sz="1600" b="1" dirty="0">
                <a:solidFill>
                  <a:srgbClr val="FFFFFF"/>
                </a:solidFill>
              </a:rPr>
              <a:t>3</a:t>
            </a:r>
            <a:r>
              <a:rPr lang="en-US" sz="1600" b="1" baseline="30000" dirty="0">
                <a:solidFill>
                  <a:srgbClr val="FFFFFF"/>
                </a:solidFill>
              </a:rPr>
              <a:t>rd</a:t>
            </a:r>
            <a:r>
              <a:rPr lang="en-US" sz="1600" b="1" dirty="0">
                <a:solidFill>
                  <a:srgbClr val="FFFFFF"/>
                </a:solidFill>
              </a:rPr>
              <a:t> </a:t>
            </a:r>
            <a:r>
              <a:rPr lang="en-US" sz="1600" b="1" dirty="0" smtClean="0">
                <a:solidFill>
                  <a:srgbClr val="FFFFFF"/>
                </a:solidFill>
              </a:rPr>
              <a:t>breach</a:t>
            </a:r>
          </a:p>
          <a:p>
            <a:pPr marL="0" lvl="5" indent="0">
              <a:spcBef>
                <a:spcPts val="0"/>
              </a:spcBef>
              <a:buSzPct val="100000"/>
              <a:buNone/>
            </a:pPr>
            <a:r>
              <a:rPr lang="en-US" sz="1600" dirty="0" smtClean="0">
                <a:solidFill>
                  <a:srgbClr val="FFFFFF"/>
                </a:solidFill>
              </a:rPr>
              <a:t>$</a:t>
            </a:r>
            <a:r>
              <a:rPr lang="en-US" sz="1600" dirty="0">
                <a:solidFill>
                  <a:srgbClr val="FFFFFF"/>
                </a:solidFill>
              </a:rPr>
              <a:t>270 payment to community fund</a:t>
            </a:r>
          </a:p>
        </p:txBody>
      </p:sp>
    </p:spTree>
    <p:extLst>
      <p:ext uri="{BB962C8B-B14F-4D97-AF65-F5344CB8AC3E}">
        <p14:creationId xmlns:p14="http://schemas.microsoft.com/office/powerpoint/2010/main" val="441045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D:\Documents and Settings\mmora\Documents\CSP\Fotos\Rwanda\2015\DSCN33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1666"/>
            <a:ext cx="4400933" cy="3300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oto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965" y="2074899"/>
            <a:ext cx="4754035" cy="3170205"/>
          </a:xfrm>
          <a:prstGeom prst="rect">
            <a:avLst/>
          </a:prstGeom>
        </p:spPr>
      </p:pic>
      <p:pic>
        <p:nvPicPr>
          <p:cNvPr id="6" name="Picture 10"/>
          <p:cNvPicPr>
            <a:picLocks noChangeArrowheads="1"/>
          </p:cNvPicPr>
          <p:nvPr/>
        </p:nvPicPr>
        <p:blipFill>
          <a:blip r:embed="rId5" cstate="print"/>
          <a:srcRect l="838" t="6927" r="2180" b="23787"/>
          <a:stretch>
            <a:fillRect/>
          </a:stretch>
        </p:blipFill>
        <p:spPr bwMode="auto">
          <a:xfrm>
            <a:off x="-637194" y="2505079"/>
            <a:ext cx="5048369" cy="2806700"/>
          </a:xfrm>
          <a:prstGeom prst="rect">
            <a:avLst/>
          </a:prstGeom>
          <a:noFill/>
          <a:ln w="12700">
            <a:noFill/>
            <a:miter lim="800000"/>
            <a:headEnd/>
            <a:tailEnd/>
          </a:ln>
        </p:spPr>
      </p:pic>
      <p:pic>
        <p:nvPicPr>
          <p:cNvPr id="4" name="Picture 3" descr="Firma acuerd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689" y="-990599"/>
            <a:ext cx="4767201" cy="3496732"/>
          </a:xfrm>
          <a:prstGeom prst="rect">
            <a:avLst/>
          </a:prstGeom>
        </p:spPr>
      </p:pic>
      <p:cxnSp>
        <p:nvCxnSpPr>
          <p:cNvPr id="9" name="Straight Connector 8"/>
          <p:cNvCxnSpPr/>
          <p:nvPr/>
        </p:nvCxnSpPr>
        <p:spPr>
          <a:xfrm>
            <a:off x="-101600" y="2497669"/>
            <a:ext cx="9626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406900" y="-673100"/>
            <a:ext cx="0" cy="61341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028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90" name="Picture 30" descr="pictures"/>
          <p:cNvPicPr>
            <a:picLocks noChangeAspect="1" noChangeArrowheads="1"/>
          </p:cNvPicPr>
          <p:nvPr/>
        </p:nvPicPr>
        <p:blipFill>
          <a:blip r:embed="rId3" cstate="print"/>
          <a:srcRect/>
          <a:stretch>
            <a:fillRect/>
          </a:stretch>
        </p:blipFill>
        <p:spPr bwMode="auto">
          <a:xfrm>
            <a:off x="-738664" y="-120551"/>
            <a:ext cx="10621328" cy="5333167"/>
          </a:xfrm>
          <a:prstGeom prst="rect">
            <a:avLst/>
          </a:prstGeom>
          <a:noFill/>
          <a:ln w="9525">
            <a:noFill/>
            <a:miter lim="800000"/>
            <a:headEnd/>
            <a:tailEnd/>
          </a:ln>
        </p:spPr>
      </p:pic>
      <p:sp>
        <p:nvSpPr>
          <p:cNvPr id="2" name="Rectangle 1"/>
          <p:cNvSpPr/>
          <p:nvPr/>
        </p:nvSpPr>
        <p:spPr>
          <a:xfrm>
            <a:off x="-1075267" y="2023533"/>
            <a:ext cx="11108267" cy="795867"/>
          </a:xfrm>
          <a:prstGeom prst="rect">
            <a:avLst/>
          </a:prstGeom>
          <a:solidFill>
            <a:srgbClr val="174685">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bwMode="auto">
          <a:xfrm>
            <a:off x="4439052" y="1960525"/>
            <a:ext cx="7072313" cy="879294"/>
          </a:xfrm>
          <a:prstGeom prst="rect">
            <a:avLst/>
          </a:prstGeom>
          <a:noFill/>
          <a:ln w="12700">
            <a:noFill/>
            <a:miter lim="800000"/>
            <a:headEnd/>
            <a:tailEnd/>
          </a:ln>
        </p:spPr>
        <p:txBody>
          <a:bodyPr wrap="square" lIns="23915" tIns="23915" rIns="23915" bIns="23915" rtlCol="0">
            <a:spAutoFit/>
          </a:bodyPr>
          <a:lstStyle/>
          <a:p>
            <a:pPr algn="l" eaLnBrk="0" hangingPunct="0"/>
            <a:r>
              <a:rPr lang="en-US" sz="5400" b="1" i="1" dirty="0" smtClean="0">
                <a:solidFill>
                  <a:schemeClr val="bg1"/>
                </a:solidFill>
              </a:rPr>
              <a:t>THANK  YOU!</a:t>
            </a:r>
            <a:endParaRPr lang="en-US" sz="5400" b="1" i="1" dirty="0">
              <a:solidFill>
                <a:schemeClr val="bg1"/>
              </a:solidFill>
            </a:endParaRPr>
          </a:p>
        </p:txBody>
      </p:sp>
      <p:pic>
        <p:nvPicPr>
          <p:cNvPr id="5" name="Picture 4" descr="ci_2856245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4" y="4489538"/>
            <a:ext cx="1837267" cy="58622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0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1810422014"/>
              </p:ext>
            </p:extLst>
          </p:nvPr>
        </p:nvGraphicFramePr>
        <p:xfrm>
          <a:off x="2546281" y="1245692"/>
          <a:ext cx="3857625" cy="3134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2" name="Rectangle 4"/>
          <p:cNvSpPr>
            <a:spLocks noChangeArrowheads="1"/>
          </p:cNvSpPr>
          <p:nvPr/>
        </p:nvSpPr>
        <p:spPr bwMode="auto">
          <a:xfrm>
            <a:off x="232172" y="259854"/>
            <a:ext cx="8733234" cy="342900"/>
          </a:xfrm>
          <a:prstGeom prst="rect">
            <a:avLst/>
          </a:prstGeom>
          <a:noFill/>
          <a:ln w="9525">
            <a:noFill/>
            <a:miter lim="800000"/>
            <a:headEnd/>
            <a:tailEnd/>
          </a:ln>
        </p:spPr>
        <p:txBody>
          <a:bodyPr lIns="81631" tIns="40815" rIns="81631" bIns="40815" anchor="ctr"/>
          <a:lstStyle/>
          <a:p>
            <a:pPr algn="ctr"/>
            <a:r>
              <a:rPr lang="en-US" sz="3000" b="1" dirty="0" smtClean="0">
                <a:solidFill>
                  <a:srgbClr val="174685"/>
                </a:solidFill>
                <a:latin typeface="Arial"/>
                <a:cs typeface="Arial"/>
              </a:rPr>
              <a:t>PROJECT CYCLE TOWARD SUSTAINABILITY</a:t>
            </a:r>
            <a:endParaRPr lang="en-US" sz="3000" b="1" dirty="0">
              <a:solidFill>
                <a:srgbClr val="174685"/>
              </a:solidFill>
              <a:latin typeface="Arial"/>
              <a:cs typeface="Arial"/>
            </a:endParaRPr>
          </a:p>
        </p:txBody>
      </p:sp>
      <p:cxnSp>
        <p:nvCxnSpPr>
          <p:cNvPr id="1038" name="AutoShape 14"/>
          <p:cNvCxnSpPr>
            <a:cxnSpLocks noChangeShapeType="1"/>
          </p:cNvCxnSpPr>
          <p:nvPr/>
        </p:nvCxnSpPr>
        <p:spPr bwMode="auto">
          <a:xfrm>
            <a:off x="6664269" y="4084490"/>
            <a:ext cx="401868" cy="0"/>
          </a:xfrm>
          <a:prstGeom prst="straightConnector1">
            <a:avLst/>
          </a:prstGeom>
          <a:noFill/>
          <a:ln w="38100">
            <a:solidFill>
              <a:srgbClr val="174685"/>
            </a:solidFill>
            <a:round/>
            <a:headEnd/>
            <a:tailEnd type="triangle" w="med" len="med"/>
          </a:ln>
        </p:spPr>
      </p:cxnSp>
      <p:cxnSp>
        <p:nvCxnSpPr>
          <p:cNvPr id="1037" name="AutoShape 13"/>
          <p:cNvCxnSpPr>
            <a:cxnSpLocks noChangeShapeType="1"/>
          </p:cNvCxnSpPr>
          <p:nvPr/>
        </p:nvCxnSpPr>
        <p:spPr bwMode="auto">
          <a:xfrm>
            <a:off x="1746744" y="4084490"/>
            <a:ext cx="579360" cy="0"/>
          </a:xfrm>
          <a:prstGeom prst="straightConnector1">
            <a:avLst/>
          </a:prstGeom>
          <a:noFill/>
          <a:ln w="38100">
            <a:solidFill>
              <a:srgbClr val="174685"/>
            </a:solidFill>
            <a:round/>
            <a:headEnd/>
            <a:tailEnd type="triangle" w="med" len="med"/>
          </a:ln>
        </p:spPr>
      </p:cxnSp>
      <p:sp>
        <p:nvSpPr>
          <p:cNvPr id="1027" name="AutoShape 3"/>
          <p:cNvSpPr>
            <a:spLocks noChangeArrowheads="1"/>
          </p:cNvSpPr>
          <p:nvPr/>
        </p:nvSpPr>
        <p:spPr bwMode="auto">
          <a:xfrm>
            <a:off x="2326104" y="1171404"/>
            <a:ext cx="4338165" cy="3449707"/>
          </a:xfrm>
          <a:prstGeom prst="roundRect">
            <a:avLst>
              <a:gd name="adj" fmla="val 16667"/>
            </a:avLst>
          </a:prstGeom>
          <a:noFill/>
          <a:ln w="31750">
            <a:solidFill>
              <a:srgbClr val="29C7E5"/>
            </a:solidFill>
            <a:round/>
            <a:headEnd/>
            <a:tailEnd/>
          </a:ln>
          <a:effectLst/>
        </p:spPr>
        <p:txBody>
          <a:bodyPr vert="horz" wrap="square" lIns="91440" tIns="45720" rIns="91440" bIns="45720" numCol="1" anchor="t" anchorCtr="0" compatLnSpc="1">
            <a:prstTxWarp prst="textNoShape">
              <a:avLst/>
            </a:prstTxWarp>
          </a:bodyPr>
          <a:lstStyle/>
          <a:p>
            <a:endParaRPr lang="en-US">
              <a:latin typeface="Calibri" pitchFamily="34" charset="0"/>
            </a:endParaRPr>
          </a:p>
        </p:txBody>
      </p:sp>
      <p:sp>
        <p:nvSpPr>
          <p:cNvPr id="1028" name="AutoShape 4"/>
          <p:cNvSpPr>
            <a:spLocks noChangeArrowheads="1"/>
          </p:cNvSpPr>
          <p:nvPr/>
        </p:nvSpPr>
        <p:spPr bwMode="auto">
          <a:xfrm>
            <a:off x="359629" y="3728432"/>
            <a:ext cx="1644310" cy="866070"/>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Design &amp; Negotiation</a:t>
            </a:r>
            <a:endParaRPr lang="en-US" sz="2300" b="1" dirty="0">
              <a:solidFill>
                <a:srgbClr val="F2BD3E"/>
              </a:solidFill>
              <a:latin typeface="Arial"/>
              <a:cs typeface="Arial"/>
            </a:endParaRPr>
          </a:p>
        </p:txBody>
      </p:sp>
      <p:sp>
        <p:nvSpPr>
          <p:cNvPr id="1029" name="Text Box 5"/>
          <p:cNvSpPr txBox="1">
            <a:spLocks noChangeArrowheads="1"/>
          </p:cNvSpPr>
          <p:nvPr/>
        </p:nvSpPr>
        <p:spPr bwMode="auto">
          <a:xfrm>
            <a:off x="397807" y="3388846"/>
            <a:ext cx="1320806" cy="3028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smtClean="0">
                <a:solidFill>
                  <a:srgbClr val="29C7E5"/>
                </a:solidFill>
                <a:latin typeface="Arial"/>
                <a:cs typeface="Arial"/>
              </a:rPr>
              <a:t>STEP 3</a:t>
            </a:r>
            <a:endParaRPr lang="en-US" sz="2300" b="1" dirty="0">
              <a:solidFill>
                <a:srgbClr val="29C7E5"/>
              </a:solidFill>
              <a:latin typeface="Arial"/>
              <a:cs typeface="Arial"/>
            </a:endParaRPr>
          </a:p>
        </p:txBody>
      </p:sp>
      <p:sp>
        <p:nvSpPr>
          <p:cNvPr id="1030" name="AutoShape 6"/>
          <p:cNvSpPr>
            <a:spLocks noChangeArrowheads="1"/>
          </p:cNvSpPr>
          <p:nvPr/>
        </p:nvSpPr>
        <p:spPr bwMode="auto">
          <a:xfrm>
            <a:off x="3586630" y="2259218"/>
            <a:ext cx="1904855" cy="714650"/>
          </a:xfrm>
          <a:prstGeom prst="roundRect">
            <a:avLst>
              <a:gd name="adj" fmla="val 16667"/>
            </a:avLst>
          </a:prstGeom>
          <a:noFill/>
          <a:ln w="38100">
            <a:solidFill>
              <a:srgbClr val="F2BD3E"/>
            </a:solid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174685"/>
                </a:solidFill>
                <a:latin typeface="Arial"/>
                <a:cs typeface="Arial"/>
              </a:rPr>
              <a:t>Conservation Agreement</a:t>
            </a:r>
            <a:endParaRPr lang="en-US" sz="2300" b="1" dirty="0">
              <a:solidFill>
                <a:srgbClr val="174685"/>
              </a:solidFill>
              <a:latin typeface="Arial"/>
              <a:cs typeface="Arial"/>
            </a:endParaRPr>
          </a:p>
        </p:txBody>
      </p:sp>
      <p:sp>
        <p:nvSpPr>
          <p:cNvPr id="1031" name="Text Box 7"/>
          <p:cNvSpPr txBox="1">
            <a:spLocks noChangeArrowheads="1"/>
          </p:cNvSpPr>
          <p:nvPr/>
        </p:nvSpPr>
        <p:spPr bwMode="auto">
          <a:xfrm>
            <a:off x="3825741" y="819147"/>
            <a:ext cx="1320806" cy="3028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smtClean="0">
                <a:solidFill>
                  <a:srgbClr val="29C7E5"/>
                </a:solidFill>
                <a:latin typeface="Arial"/>
                <a:cs typeface="Arial"/>
              </a:rPr>
              <a:t>STEP 4</a:t>
            </a:r>
            <a:endParaRPr lang="en-US" sz="2300" b="1" dirty="0">
              <a:solidFill>
                <a:srgbClr val="29C7E5"/>
              </a:solidFill>
              <a:latin typeface="Arial"/>
              <a:cs typeface="Arial"/>
            </a:endParaRPr>
          </a:p>
        </p:txBody>
      </p:sp>
      <p:grpSp>
        <p:nvGrpSpPr>
          <p:cNvPr id="3" name="Group 8"/>
          <p:cNvGrpSpPr>
            <a:grpSpLocks/>
          </p:cNvGrpSpPr>
          <p:nvPr/>
        </p:nvGrpSpPr>
        <p:grpSpPr bwMode="auto">
          <a:xfrm>
            <a:off x="7066137" y="3283042"/>
            <a:ext cx="1849263" cy="1462879"/>
            <a:chOff x="10994" y="4771"/>
            <a:chExt cx="2761" cy="2309"/>
          </a:xfrm>
        </p:grpSpPr>
        <p:sp>
          <p:nvSpPr>
            <p:cNvPr id="1033" name="AutoShape 9"/>
            <p:cNvSpPr>
              <a:spLocks noChangeArrowheads="1"/>
            </p:cNvSpPr>
            <p:nvPr/>
          </p:nvSpPr>
          <p:spPr bwMode="auto">
            <a:xfrm>
              <a:off x="10994" y="5314"/>
              <a:ext cx="2761" cy="1766"/>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smtClean="0">
                  <a:solidFill>
                    <a:srgbClr val="F2BD3E"/>
                  </a:solidFill>
                  <a:latin typeface="Arial"/>
                  <a:cs typeface="Arial"/>
                </a:rPr>
                <a:t>Secure Financing </a:t>
              </a:r>
              <a:r>
                <a:rPr lang="en-US" sz="1800" b="1" dirty="0">
                  <a:solidFill>
                    <a:srgbClr val="F2BD3E"/>
                  </a:solidFill>
                  <a:latin typeface="Arial"/>
                  <a:cs typeface="Arial"/>
                </a:rPr>
                <a:t>&amp; Management</a:t>
              </a:r>
              <a:endParaRPr lang="en-US" sz="2300" b="1" dirty="0">
                <a:solidFill>
                  <a:srgbClr val="F2BD3E"/>
                </a:solidFill>
                <a:latin typeface="Arial"/>
                <a:cs typeface="Arial"/>
              </a:endParaRPr>
            </a:p>
          </p:txBody>
        </p:sp>
        <p:sp>
          <p:nvSpPr>
            <p:cNvPr id="1034" name="Text Box 10"/>
            <p:cNvSpPr txBox="1">
              <a:spLocks noChangeArrowheads="1"/>
            </p:cNvSpPr>
            <p:nvPr/>
          </p:nvSpPr>
          <p:spPr bwMode="auto">
            <a:xfrm>
              <a:off x="11194" y="4771"/>
              <a:ext cx="1972" cy="4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smtClean="0">
                  <a:solidFill>
                    <a:srgbClr val="29C7E5"/>
                  </a:solidFill>
                  <a:latin typeface="Arial"/>
                  <a:cs typeface="Arial"/>
                </a:rPr>
                <a:t>STEP 5</a:t>
              </a:r>
              <a:endParaRPr lang="en-US" sz="2300" b="1" dirty="0">
                <a:solidFill>
                  <a:srgbClr val="29C7E5"/>
                </a:solidFill>
                <a:latin typeface="Arial"/>
                <a:cs typeface="Arial"/>
              </a:endParaRPr>
            </a:p>
          </p:txBody>
        </p:sp>
      </p:grpSp>
      <p:cxnSp>
        <p:nvCxnSpPr>
          <p:cNvPr id="1035" name="AutoShape 11"/>
          <p:cNvCxnSpPr>
            <a:cxnSpLocks noChangeShapeType="1"/>
          </p:cNvCxnSpPr>
          <p:nvPr/>
        </p:nvCxnSpPr>
        <p:spPr bwMode="auto">
          <a:xfrm>
            <a:off x="1067587" y="1972217"/>
            <a:ext cx="670" cy="303473"/>
          </a:xfrm>
          <a:prstGeom prst="straightConnector1">
            <a:avLst/>
          </a:prstGeom>
          <a:noFill/>
          <a:ln w="38100">
            <a:solidFill>
              <a:srgbClr val="174685"/>
            </a:solidFill>
            <a:round/>
            <a:headEnd/>
            <a:tailEnd type="triangle" w="med" len="med"/>
          </a:ln>
        </p:spPr>
      </p:cxnSp>
      <p:cxnSp>
        <p:nvCxnSpPr>
          <p:cNvPr id="1036" name="AutoShape 12"/>
          <p:cNvCxnSpPr>
            <a:cxnSpLocks noChangeShapeType="1"/>
          </p:cNvCxnSpPr>
          <p:nvPr/>
        </p:nvCxnSpPr>
        <p:spPr bwMode="auto">
          <a:xfrm>
            <a:off x="1050173" y="3015682"/>
            <a:ext cx="670" cy="385835"/>
          </a:xfrm>
          <a:prstGeom prst="straightConnector1">
            <a:avLst/>
          </a:prstGeom>
          <a:noFill/>
          <a:ln w="38100">
            <a:solidFill>
              <a:srgbClr val="174685"/>
            </a:solidFill>
            <a:round/>
            <a:headEnd/>
            <a:tailEnd type="triangle" w="med" len="med"/>
          </a:ln>
        </p:spPr>
      </p:cxnSp>
      <p:grpSp>
        <p:nvGrpSpPr>
          <p:cNvPr id="4" name="Group 15"/>
          <p:cNvGrpSpPr>
            <a:grpSpLocks/>
          </p:cNvGrpSpPr>
          <p:nvPr/>
        </p:nvGrpSpPr>
        <p:grpSpPr bwMode="auto">
          <a:xfrm>
            <a:off x="260502" y="2234509"/>
            <a:ext cx="1757503" cy="890145"/>
            <a:chOff x="846" y="3350"/>
            <a:chExt cx="2624" cy="1405"/>
          </a:xfrm>
        </p:grpSpPr>
        <p:sp>
          <p:nvSpPr>
            <p:cNvPr id="1040" name="AutoShape 16"/>
            <p:cNvSpPr>
              <a:spLocks noChangeArrowheads="1"/>
            </p:cNvSpPr>
            <p:nvPr/>
          </p:nvSpPr>
          <p:spPr bwMode="auto">
            <a:xfrm>
              <a:off x="846" y="3919"/>
              <a:ext cx="2624" cy="836"/>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Engagement</a:t>
              </a:r>
              <a:endParaRPr lang="en-US" sz="2300" b="1" dirty="0">
                <a:solidFill>
                  <a:srgbClr val="F2BD3E"/>
                </a:solidFill>
                <a:latin typeface="Arial"/>
                <a:cs typeface="Arial"/>
              </a:endParaRPr>
            </a:p>
          </p:txBody>
        </p:sp>
        <p:sp>
          <p:nvSpPr>
            <p:cNvPr id="1041" name="Text Box 17"/>
            <p:cNvSpPr txBox="1">
              <a:spLocks noChangeArrowheads="1"/>
            </p:cNvSpPr>
            <p:nvPr/>
          </p:nvSpPr>
          <p:spPr bwMode="auto">
            <a:xfrm>
              <a:off x="1053" y="3350"/>
              <a:ext cx="1987" cy="4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smtClean="0">
                  <a:solidFill>
                    <a:srgbClr val="29C7E5"/>
                  </a:solidFill>
                  <a:latin typeface="Arial"/>
                  <a:cs typeface="Arial"/>
                </a:rPr>
                <a:t>STEP 2</a:t>
              </a:r>
              <a:endParaRPr lang="en-US" sz="1800" b="1" dirty="0">
                <a:solidFill>
                  <a:srgbClr val="29C7E5"/>
                </a:solidFill>
                <a:latin typeface="Arial"/>
                <a:cs typeface="Arial"/>
              </a:endParaRPr>
            </a:p>
          </p:txBody>
        </p:sp>
      </p:grpSp>
      <p:grpSp>
        <p:nvGrpSpPr>
          <p:cNvPr id="5" name="Group 18"/>
          <p:cNvGrpSpPr>
            <a:grpSpLocks/>
          </p:cNvGrpSpPr>
          <p:nvPr/>
        </p:nvGrpSpPr>
        <p:grpSpPr bwMode="auto">
          <a:xfrm>
            <a:off x="296000" y="862229"/>
            <a:ext cx="1724014" cy="1126461"/>
            <a:chOff x="899" y="1184"/>
            <a:chExt cx="2574" cy="1778"/>
          </a:xfrm>
        </p:grpSpPr>
        <p:sp>
          <p:nvSpPr>
            <p:cNvPr id="1043" name="AutoShape 19"/>
            <p:cNvSpPr>
              <a:spLocks noChangeArrowheads="1"/>
            </p:cNvSpPr>
            <p:nvPr/>
          </p:nvSpPr>
          <p:spPr bwMode="auto">
            <a:xfrm>
              <a:off x="899" y="1727"/>
              <a:ext cx="2574" cy="1235"/>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Feasibility Analysis</a:t>
              </a:r>
              <a:endParaRPr lang="en-US" sz="2300" b="1" dirty="0">
                <a:solidFill>
                  <a:srgbClr val="F2BD3E"/>
                </a:solidFill>
                <a:latin typeface="Arial"/>
                <a:cs typeface="Arial"/>
              </a:endParaRPr>
            </a:p>
          </p:txBody>
        </p:sp>
        <p:sp>
          <p:nvSpPr>
            <p:cNvPr id="1044" name="Text Box 20"/>
            <p:cNvSpPr txBox="1">
              <a:spLocks noChangeArrowheads="1"/>
            </p:cNvSpPr>
            <p:nvPr/>
          </p:nvSpPr>
          <p:spPr bwMode="auto">
            <a:xfrm>
              <a:off x="1064" y="1184"/>
              <a:ext cx="1972" cy="4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smtClean="0">
                  <a:solidFill>
                    <a:srgbClr val="29C7E5"/>
                  </a:solidFill>
                  <a:latin typeface="Arial"/>
                  <a:cs typeface="Arial"/>
                </a:rPr>
                <a:t>STEP 1</a:t>
              </a:r>
              <a:endParaRPr lang="en-US" sz="2300" b="1" dirty="0">
                <a:solidFill>
                  <a:srgbClr val="29C7E5"/>
                </a:solidFill>
                <a:latin typeface="Arial"/>
                <a:cs typeface="Arial"/>
              </a:endParaRPr>
            </a:p>
          </p:txBody>
        </p:sp>
      </p:grpSp>
      <p:sp>
        <p:nvSpPr>
          <p:cNvPr id="2" name="Rounded Rectangle 1"/>
          <p:cNvSpPr/>
          <p:nvPr/>
        </p:nvSpPr>
        <p:spPr>
          <a:xfrm>
            <a:off x="126999" y="3378202"/>
            <a:ext cx="2023534" cy="1380067"/>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08915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 name="Picture 1" descr="Livelihoods - basket Braz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183" y="-1096648"/>
            <a:ext cx="4521353" cy="6810288"/>
          </a:xfrm>
          <a:prstGeom prst="rect">
            <a:avLst/>
          </a:prstGeom>
        </p:spPr>
      </p:pic>
      <p:sp>
        <p:nvSpPr>
          <p:cNvPr id="134" name="Shape 134"/>
          <p:cNvSpPr txBox="1">
            <a:spLocks noGrp="1"/>
          </p:cNvSpPr>
          <p:nvPr>
            <p:ph type="body" idx="4294967295"/>
          </p:nvPr>
        </p:nvSpPr>
        <p:spPr>
          <a:xfrm>
            <a:off x="426719" y="3217337"/>
            <a:ext cx="3527214" cy="1835680"/>
          </a:xfrm>
          <a:prstGeom prst="rect">
            <a:avLst/>
          </a:prstGeom>
        </p:spPr>
        <p:txBody>
          <a:bodyPr lIns="91425" tIns="91425" rIns="91425" bIns="91425" anchor="t" anchorCtr="0">
            <a:noAutofit/>
          </a:bodyPr>
          <a:lstStyle/>
          <a:p>
            <a:pPr marL="0" lvl="0" indent="0" fontAlgn="base">
              <a:lnSpc>
                <a:spcPct val="150000"/>
              </a:lnSpc>
              <a:spcBef>
                <a:spcPct val="0"/>
              </a:spcBef>
              <a:spcAft>
                <a:spcPct val="0"/>
              </a:spcAft>
              <a:buClrTx/>
              <a:buSzTx/>
              <a:buNone/>
              <a:defRPr/>
            </a:pPr>
            <a:r>
              <a:rPr lang="en-US" sz="1800" b="1" i="1" dirty="0">
                <a:solidFill>
                  <a:srgbClr val="FFFFFF"/>
                </a:solidFill>
                <a:latin typeface="Arial"/>
                <a:ea typeface="ＭＳ Ｐゴシック" pitchFamily="-109" charset="-128"/>
                <a:cs typeface="Arial"/>
              </a:rPr>
              <a:t>a </a:t>
            </a:r>
            <a:r>
              <a:rPr lang="en-US" sz="1800" b="1" i="1" dirty="0">
                <a:solidFill>
                  <a:srgbClr val="F2BD3E"/>
                </a:solidFill>
                <a:latin typeface="Arial"/>
                <a:ea typeface="ＭＳ Ｐゴシック" pitchFamily="-109" charset="-128"/>
                <a:cs typeface="Arial"/>
              </a:rPr>
              <a:t>negotiated </a:t>
            </a:r>
            <a:r>
              <a:rPr lang="en-US" sz="1800" b="1" i="1" dirty="0">
                <a:solidFill>
                  <a:srgbClr val="F2BD3E"/>
                </a:solidFill>
                <a:latin typeface="Arial"/>
                <a:ea typeface="ＭＳ Ｐゴシック" pitchFamily="-109" charset="-128"/>
                <a:cs typeface="Arial"/>
                <a:sym typeface="Arial" pitchFamily="34" charset="0"/>
              </a:rPr>
              <a:t>exchange </a:t>
            </a:r>
            <a:r>
              <a:rPr lang="en-US" sz="1800" b="1" i="1" dirty="0">
                <a:solidFill>
                  <a:srgbClr val="FFFFFF"/>
                </a:solidFill>
                <a:latin typeface="Arial"/>
                <a:ea typeface="ＭＳ Ｐゴシック" pitchFamily="-109" charset="-128"/>
                <a:cs typeface="Arial"/>
                <a:sym typeface="Arial" pitchFamily="34" charset="0"/>
              </a:rPr>
              <a:t>of </a:t>
            </a:r>
            <a:r>
              <a:rPr lang="en-US" sz="1800" b="1" i="1" dirty="0">
                <a:solidFill>
                  <a:srgbClr val="F2BD3E"/>
                </a:solidFill>
                <a:latin typeface="Arial"/>
                <a:ea typeface="ＭＳ Ｐゴシック" pitchFamily="-109" charset="-128"/>
                <a:cs typeface="Arial"/>
                <a:sym typeface="Arial" pitchFamily="34" charset="0"/>
              </a:rPr>
              <a:t>benefits </a:t>
            </a:r>
            <a:r>
              <a:rPr lang="en-US" sz="1800" b="1" i="1" dirty="0">
                <a:solidFill>
                  <a:srgbClr val="FFFFFF"/>
                </a:solidFill>
                <a:latin typeface="Arial"/>
                <a:ea typeface="ＭＳ Ｐゴシック" pitchFamily="-109" charset="-128"/>
                <a:cs typeface="Arial"/>
                <a:sym typeface="Arial" pitchFamily="34" charset="0"/>
              </a:rPr>
              <a:t>in return for </a:t>
            </a:r>
            <a:r>
              <a:rPr lang="en-US" sz="1800" b="1" i="1" dirty="0">
                <a:solidFill>
                  <a:srgbClr val="F2BD3E"/>
                </a:solidFill>
                <a:latin typeface="Arial"/>
                <a:ea typeface="ＭＳ Ｐゴシック" pitchFamily="-109" charset="-128"/>
                <a:cs typeface="Arial"/>
                <a:sym typeface="Arial" pitchFamily="34" charset="0"/>
              </a:rPr>
              <a:t>changes</a:t>
            </a:r>
            <a:r>
              <a:rPr lang="en-US" sz="1800" b="1" i="1" dirty="0">
                <a:solidFill>
                  <a:srgbClr val="FF0000"/>
                </a:solidFill>
                <a:latin typeface="Arial"/>
                <a:ea typeface="ＭＳ Ｐゴシック" pitchFamily="-109" charset="-128"/>
                <a:cs typeface="Arial"/>
                <a:sym typeface="Arial" pitchFamily="34" charset="0"/>
              </a:rPr>
              <a:t> </a:t>
            </a:r>
            <a:r>
              <a:rPr lang="en-US" sz="1800" b="1" i="1" dirty="0">
                <a:solidFill>
                  <a:srgbClr val="F2BD3E"/>
                </a:solidFill>
                <a:latin typeface="Arial"/>
                <a:ea typeface="ＭＳ Ｐゴシック" pitchFamily="-109" charset="-128"/>
                <a:cs typeface="Arial"/>
                <a:sym typeface="Arial" pitchFamily="34" charset="0"/>
              </a:rPr>
              <a:t>in resource use</a:t>
            </a:r>
            <a:r>
              <a:rPr lang="en-US" sz="1800" b="1" i="1" dirty="0">
                <a:solidFill>
                  <a:srgbClr val="FFFFFF"/>
                </a:solidFill>
                <a:latin typeface="Arial"/>
                <a:ea typeface="ＭＳ Ｐゴシック" pitchFamily="-109" charset="-128"/>
                <a:cs typeface="Arial"/>
                <a:sym typeface="Arial" pitchFamily="34" charset="0"/>
              </a:rPr>
              <a:t>, </a:t>
            </a:r>
            <a:r>
              <a:rPr lang="en-US" sz="1800" b="1" i="1" dirty="0">
                <a:solidFill>
                  <a:schemeClr val="bg1"/>
                </a:solidFill>
                <a:latin typeface="Arial"/>
                <a:ea typeface="ＭＳ Ｐゴシック" pitchFamily="-109" charset="-128"/>
                <a:cs typeface="Arial"/>
                <a:sym typeface="Arial" pitchFamily="34" charset="0"/>
              </a:rPr>
              <a:t>depending</a:t>
            </a:r>
            <a:r>
              <a:rPr lang="en-US" sz="1800" b="1" i="1" dirty="0">
                <a:solidFill>
                  <a:srgbClr val="F2BD3E"/>
                </a:solidFill>
                <a:latin typeface="Arial"/>
                <a:ea typeface="ＭＳ Ｐゴシック" pitchFamily="-109" charset="-128"/>
                <a:cs typeface="Arial"/>
                <a:sym typeface="Arial" pitchFamily="34" charset="0"/>
              </a:rPr>
              <a:t> </a:t>
            </a:r>
            <a:r>
              <a:rPr lang="en-US" sz="1800" b="1" i="1" dirty="0">
                <a:solidFill>
                  <a:srgbClr val="FFFFFF"/>
                </a:solidFill>
                <a:latin typeface="Arial"/>
                <a:ea typeface="ＭＳ Ｐゴシック" pitchFamily="-109" charset="-128"/>
                <a:cs typeface="Arial"/>
                <a:sym typeface="Arial" pitchFamily="34" charset="0"/>
              </a:rPr>
              <a:t>on </a:t>
            </a:r>
            <a:r>
              <a:rPr lang="en-US" sz="1800" b="1" i="1" dirty="0">
                <a:solidFill>
                  <a:srgbClr val="F2BD3E"/>
                </a:solidFill>
                <a:latin typeface="Arial"/>
                <a:ea typeface="ＭＳ Ｐゴシック" pitchFamily="-109" charset="-128"/>
                <a:cs typeface="Arial"/>
                <a:sym typeface="Arial" pitchFamily="34" charset="0"/>
              </a:rPr>
              <a:t>verified performance</a:t>
            </a:r>
          </a:p>
        </p:txBody>
      </p:sp>
      <p:sp>
        <p:nvSpPr>
          <p:cNvPr id="3" name="TextBox 2"/>
          <p:cNvSpPr txBox="1"/>
          <p:nvPr/>
        </p:nvSpPr>
        <p:spPr>
          <a:xfrm>
            <a:off x="418261" y="1972399"/>
            <a:ext cx="5068140" cy="1383285"/>
          </a:xfrm>
          <a:prstGeom prst="rect">
            <a:avLst/>
          </a:prstGeom>
          <a:noFill/>
        </p:spPr>
        <p:txBody>
          <a:bodyPr wrap="square" rtlCol="0">
            <a:spAutoFit/>
          </a:bodyPr>
          <a:lstStyle/>
          <a:p>
            <a:pPr>
              <a:lnSpc>
                <a:spcPts val="5000"/>
              </a:lnSpc>
            </a:pPr>
            <a:r>
              <a:rPr lang="en-US" sz="4000" b="1" dirty="0">
                <a:solidFill>
                  <a:schemeClr val="bg1"/>
                </a:solidFill>
                <a:latin typeface="Arial"/>
                <a:cs typeface="Arial"/>
              </a:rPr>
              <a:t>CONSERVATION </a:t>
            </a:r>
            <a:r>
              <a:rPr lang="en-US" sz="4000" b="1" dirty="0" smtClean="0">
                <a:solidFill>
                  <a:schemeClr val="bg1"/>
                </a:solidFill>
                <a:latin typeface="Arial"/>
                <a:cs typeface="Arial"/>
              </a:rPr>
              <a:t>    AGREEMENTS </a:t>
            </a:r>
            <a:endParaRPr lang="en-US" sz="4000" b="1" dirty="0">
              <a:solidFill>
                <a:schemeClr val="bg1"/>
              </a:solidFill>
              <a:latin typeface="Arial"/>
              <a:cs typeface="Arial"/>
            </a:endParaRPr>
          </a:p>
        </p:txBody>
      </p:sp>
      <p:cxnSp>
        <p:nvCxnSpPr>
          <p:cNvPr id="8" name="Straight Connector 7"/>
          <p:cNvCxnSpPr/>
          <p:nvPr/>
        </p:nvCxnSpPr>
        <p:spPr>
          <a:xfrm>
            <a:off x="270933" y="2269067"/>
            <a:ext cx="0" cy="762000"/>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657223" y="3262226"/>
            <a:ext cx="1290748" cy="538249"/>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91497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ctrTitle" idx="4294967295"/>
          </p:nvPr>
        </p:nvSpPr>
        <p:spPr>
          <a:xfrm>
            <a:off x="0" y="659844"/>
            <a:ext cx="8070850" cy="1160462"/>
          </a:xfrm>
          <a:prstGeom prst="rect">
            <a:avLst/>
          </a:prstGeom>
        </p:spPr>
        <p:txBody>
          <a:bodyPr lIns="91425" tIns="91425" rIns="91425" bIns="91425" anchor="t" anchorCtr="0">
            <a:noAutofit/>
          </a:bodyPr>
          <a:lstStyle/>
          <a:p>
            <a:pPr lvl="0" algn="l" rtl="0">
              <a:spcBef>
                <a:spcPts val="0"/>
              </a:spcBef>
              <a:buNone/>
            </a:pPr>
            <a:r>
              <a:rPr lang="en-US" sz="9600" b="1" dirty="0" smtClean="0">
                <a:solidFill>
                  <a:srgbClr val="FFFFFF"/>
                </a:solidFill>
                <a:latin typeface="Arial"/>
                <a:cs typeface="Arial"/>
              </a:rPr>
              <a:t>4 KEYS</a:t>
            </a:r>
            <a:endParaRPr lang="en" sz="9600" b="1" dirty="0">
              <a:solidFill>
                <a:srgbClr val="FFFFFF"/>
              </a:solidFill>
              <a:latin typeface="Arial"/>
              <a:cs typeface="Arial"/>
            </a:endParaRPr>
          </a:p>
        </p:txBody>
      </p:sp>
      <p:sp>
        <p:nvSpPr>
          <p:cNvPr id="12" name="Shape 104"/>
          <p:cNvSpPr txBox="1">
            <a:spLocks/>
          </p:cNvSpPr>
          <p:nvPr/>
        </p:nvSpPr>
        <p:spPr>
          <a:xfrm>
            <a:off x="1132417" y="1786441"/>
            <a:ext cx="8070850" cy="116046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a:solidFill>
                  <a:srgbClr val="000000"/>
                </a:solidFill>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600" dirty="0" smtClean="0">
                <a:solidFill>
                  <a:srgbClr val="174685"/>
                </a:solidFill>
                <a:latin typeface="Arial"/>
                <a:cs typeface="Arial"/>
              </a:rPr>
              <a:t>TO CONSERVATION AGREEMENTS</a:t>
            </a:r>
            <a:endParaRPr lang="en" sz="3600" dirty="0">
              <a:solidFill>
                <a:srgbClr val="174685"/>
              </a:solidFill>
              <a:latin typeface="Arial"/>
              <a:cs typeface="Arial"/>
            </a:endParaRPr>
          </a:p>
        </p:txBody>
      </p:sp>
      <p:sp>
        <p:nvSpPr>
          <p:cNvPr id="5" name="Oval 4"/>
          <p:cNvSpPr/>
          <p:nvPr/>
        </p:nvSpPr>
        <p:spPr>
          <a:xfrm>
            <a:off x="194735" y="2840982"/>
            <a:ext cx="2108703" cy="2108703"/>
          </a:xfrm>
          <a:prstGeom prst="ellipse">
            <a:avLst/>
          </a:prstGeom>
          <a:solidFill>
            <a:srgbClr val="174685">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4434" y="3541390"/>
            <a:ext cx="1829304" cy="707886"/>
          </a:xfrm>
          <a:prstGeom prst="rect">
            <a:avLst/>
          </a:prstGeom>
          <a:noFill/>
        </p:spPr>
        <p:txBody>
          <a:bodyPr wrap="square" rtlCol="0">
            <a:spAutoFit/>
          </a:bodyPr>
          <a:lstStyle/>
          <a:p>
            <a:pPr algn="ctr"/>
            <a:r>
              <a:rPr lang="en-US" sz="2000" b="1" dirty="0" smtClean="0">
                <a:solidFill>
                  <a:schemeClr val="bg1"/>
                </a:solidFill>
                <a:latin typeface="Arial"/>
                <a:cs typeface="Arial"/>
              </a:rPr>
              <a:t>Conservation</a:t>
            </a:r>
          </a:p>
          <a:p>
            <a:pPr algn="ctr"/>
            <a:r>
              <a:rPr lang="en-US" sz="2000" b="1" dirty="0" smtClean="0">
                <a:solidFill>
                  <a:schemeClr val="bg1"/>
                </a:solidFill>
                <a:latin typeface="Arial"/>
                <a:cs typeface="Arial"/>
              </a:rPr>
              <a:t>Actions</a:t>
            </a:r>
            <a:endParaRPr lang="en-US" sz="2000" b="1" dirty="0">
              <a:solidFill>
                <a:schemeClr val="bg1"/>
              </a:solidFill>
              <a:latin typeface="Arial"/>
              <a:cs typeface="Arial"/>
            </a:endParaRPr>
          </a:p>
        </p:txBody>
      </p:sp>
      <p:sp>
        <p:nvSpPr>
          <p:cNvPr id="22" name="Oval 21"/>
          <p:cNvSpPr/>
          <p:nvPr/>
        </p:nvSpPr>
        <p:spPr>
          <a:xfrm>
            <a:off x="2406030" y="2840982"/>
            <a:ext cx="2108703" cy="2108703"/>
          </a:xfrm>
          <a:prstGeom prst="ellipse">
            <a:avLst/>
          </a:prstGeom>
          <a:solidFill>
            <a:srgbClr val="174685">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545729" y="3541390"/>
            <a:ext cx="1829304" cy="707886"/>
          </a:xfrm>
          <a:prstGeom prst="rect">
            <a:avLst/>
          </a:prstGeom>
          <a:noFill/>
        </p:spPr>
        <p:txBody>
          <a:bodyPr wrap="square" rtlCol="0">
            <a:spAutoFit/>
          </a:bodyPr>
          <a:lstStyle/>
          <a:p>
            <a:pPr algn="ctr"/>
            <a:r>
              <a:rPr lang="en-US" sz="2000" b="1" dirty="0" smtClean="0">
                <a:solidFill>
                  <a:schemeClr val="bg1"/>
                </a:solidFill>
                <a:latin typeface="Arial"/>
                <a:cs typeface="Arial"/>
              </a:rPr>
              <a:t>Benefit</a:t>
            </a:r>
          </a:p>
          <a:p>
            <a:pPr algn="ctr"/>
            <a:r>
              <a:rPr lang="en-US" sz="2000" b="1" dirty="0" smtClean="0">
                <a:solidFill>
                  <a:schemeClr val="bg1"/>
                </a:solidFill>
                <a:latin typeface="Arial"/>
                <a:cs typeface="Arial"/>
              </a:rPr>
              <a:t>Package</a:t>
            </a:r>
            <a:endParaRPr lang="en-US" sz="2000" b="1" dirty="0">
              <a:solidFill>
                <a:schemeClr val="bg1"/>
              </a:solidFill>
              <a:latin typeface="Arial"/>
              <a:cs typeface="Arial"/>
            </a:endParaRPr>
          </a:p>
        </p:txBody>
      </p:sp>
      <p:sp>
        <p:nvSpPr>
          <p:cNvPr id="26" name="Oval 25"/>
          <p:cNvSpPr/>
          <p:nvPr/>
        </p:nvSpPr>
        <p:spPr>
          <a:xfrm>
            <a:off x="4617325" y="2840982"/>
            <a:ext cx="2108703" cy="2108703"/>
          </a:xfrm>
          <a:prstGeom prst="ellipse">
            <a:avLst/>
          </a:prstGeom>
          <a:solidFill>
            <a:srgbClr val="174685">
              <a:alpha val="8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757024" y="3695278"/>
            <a:ext cx="1829304" cy="400110"/>
          </a:xfrm>
          <a:prstGeom prst="rect">
            <a:avLst/>
          </a:prstGeom>
          <a:noFill/>
        </p:spPr>
        <p:txBody>
          <a:bodyPr wrap="square" rtlCol="0">
            <a:spAutoFit/>
          </a:bodyPr>
          <a:lstStyle/>
          <a:p>
            <a:pPr algn="ctr"/>
            <a:r>
              <a:rPr lang="en-US" sz="2000" b="1" dirty="0" smtClean="0">
                <a:solidFill>
                  <a:schemeClr val="bg1"/>
                </a:solidFill>
                <a:latin typeface="Arial"/>
                <a:cs typeface="Arial"/>
              </a:rPr>
              <a:t>Monitoring</a:t>
            </a:r>
            <a:endParaRPr lang="en-US" sz="2000" b="1" dirty="0">
              <a:solidFill>
                <a:schemeClr val="bg1"/>
              </a:solidFill>
              <a:latin typeface="Arial"/>
              <a:cs typeface="Arial"/>
            </a:endParaRPr>
          </a:p>
        </p:txBody>
      </p:sp>
      <p:sp>
        <p:nvSpPr>
          <p:cNvPr id="28" name="Oval 27"/>
          <p:cNvSpPr/>
          <p:nvPr/>
        </p:nvSpPr>
        <p:spPr>
          <a:xfrm>
            <a:off x="6828620" y="2840982"/>
            <a:ext cx="2108703" cy="2108703"/>
          </a:xfrm>
          <a:prstGeom prst="ellipse">
            <a:avLst/>
          </a:prstGeom>
          <a:solidFill>
            <a:srgbClr val="17468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968319" y="3695278"/>
            <a:ext cx="1829304" cy="400110"/>
          </a:xfrm>
          <a:prstGeom prst="rect">
            <a:avLst/>
          </a:prstGeom>
          <a:noFill/>
        </p:spPr>
        <p:txBody>
          <a:bodyPr wrap="square" rtlCol="0">
            <a:spAutoFit/>
          </a:bodyPr>
          <a:lstStyle/>
          <a:p>
            <a:pPr algn="ctr"/>
            <a:r>
              <a:rPr lang="en-US" sz="2000" b="1" dirty="0" smtClean="0">
                <a:solidFill>
                  <a:schemeClr val="bg1"/>
                </a:solidFill>
                <a:latin typeface="Arial"/>
                <a:cs typeface="Arial"/>
              </a:rPr>
              <a:t>Penalties</a:t>
            </a:r>
            <a:endParaRPr lang="en-US" sz="2000" b="1" dirty="0">
              <a:solidFill>
                <a:schemeClr val="bg1"/>
              </a:solidFill>
              <a:latin typeface="Arial"/>
              <a:cs typeface="Arial"/>
            </a:endParaRPr>
          </a:p>
        </p:txBody>
      </p:sp>
    </p:spTree>
    <p:extLst>
      <p:ext uri="{BB962C8B-B14F-4D97-AF65-F5344CB8AC3E}">
        <p14:creationId xmlns:p14="http://schemas.microsoft.com/office/powerpoint/2010/main" val="3807605529"/>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22867"/>
            <a:ext cx="9144000" cy="4220632"/>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1" y="1261070"/>
            <a:ext cx="9378681" cy="748409"/>
            <a:chOff x="0" y="1288026"/>
            <a:chExt cx="8804674" cy="506909"/>
          </a:xfrm>
        </p:grpSpPr>
        <p:sp>
          <p:nvSpPr>
            <p:cNvPr id="3" name="Rectangle 2"/>
            <p:cNvSpPr/>
            <p:nvPr/>
          </p:nvSpPr>
          <p:spPr>
            <a:xfrm>
              <a:off x="0" y="1329268"/>
              <a:ext cx="7662333" cy="32205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8" name="Rectangle 6"/>
            <p:cNvSpPr>
              <a:spLocks/>
            </p:cNvSpPr>
            <p:nvPr/>
          </p:nvSpPr>
          <p:spPr bwMode="auto">
            <a:xfrm>
              <a:off x="500065" y="1288026"/>
              <a:ext cx="8304609" cy="506909"/>
            </a:xfrm>
            <a:prstGeom prst="rect">
              <a:avLst/>
            </a:prstGeom>
            <a:noFill/>
            <a:ln w="12700">
              <a:noFill/>
              <a:miter lim="800000"/>
              <a:headEnd/>
              <a:tailEnd/>
            </a:ln>
          </p:spPr>
          <p:txBody>
            <a:bodyPr lIns="91835" tIns="91835" rIns="91835" bIns="91835"/>
            <a:lstStyle/>
            <a:p>
              <a:r>
                <a:rPr lang="en-US" sz="2000" b="1" dirty="0">
                  <a:cs typeface="Arial" pitchFamily="34" charset="0"/>
                </a:rPr>
                <a:t>Agree on </a:t>
              </a:r>
              <a:r>
                <a:rPr lang="en-US" sz="2000" b="1" dirty="0" smtClean="0">
                  <a:cs typeface="Arial" pitchFamily="34" charset="0"/>
                </a:rPr>
                <a:t>schedule</a:t>
              </a:r>
              <a:endParaRPr lang="en-US" sz="2000" b="1" dirty="0">
                <a:cs typeface="Arial" pitchFamily="34" charset="0"/>
              </a:endParaRPr>
            </a:p>
          </p:txBody>
        </p:sp>
      </p:grpSp>
      <p:sp>
        <p:nvSpPr>
          <p:cNvPr id="5" name="Rectangle 4"/>
          <p:cNvSpPr>
            <a:spLocks/>
          </p:cNvSpPr>
          <p:nvPr/>
        </p:nvSpPr>
        <p:spPr bwMode="auto">
          <a:xfrm>
            <a:off x="533399" y="421219"/>
            <a:ext cx="8796867" cy="582930"/>
          </a:xfrm>
          <a:prstGeom prst="rect">
            <a:avLst/>
          </a:prstGeom>
          <a:noFill/>
          <a:ln w="12700">
            <a:noFill/>
            <a:miter lim="800000"/>
            <a:headEnd/>
            <a:tailEnd/>
          </a:ln>
        </p:spPr>
        <p:txBody>
          <a:bodyPr lIns="0" tIns="0" rIns="36280" bIns="0" anchor="ctr"/>
          <a:lstStyle/>
          <a:p>
            <a:pPr marL="35714"/>
            <a:r>
              <a:rPr lang="en-US" sz="4200" b="1" dirty="0" smtClean="0">
                <a:ln>
                  <a:solidFill>
                    <a:srgbClr val="174685"/>
                  </a:solidFill>
                </a:ln>
                <a:solidFill>
                  <a:srgbClr val="174685"/>
                </a:solidFill>
                <a:latin typeface="Arial"/>
                <a:cs typeface="Arial"/>
                <a:sym typeface="Arial" charset="0"/>
              </a:rPr>
              <a:t>NEGOTIATION PROCESS</a:t>
            </a:r>
            <a:endParaRPr lang="en-US" sz="4200" b="1" dirty="0">
              <a:ln>
                <a:solidFill>
                  <a:srgbClr val="174685"/>
                </a:solidFill>
              </a:ln>
              <a:solidFill>
                <a:srgbClr val="174685"/>
              </a:solidFill>
              <a:latin typeface="Arial"/>
              <a:cs typeface="Arial"/>
              <a:sym typeface="Arial" charset="0"/>
            </a:endParaRPr>
          </a:p>
        </p:txBody>
      </p:sp>
      <p:grpSp>
        <p:nvGrpSpPr>
          <p:cNvPr id="16" name="Group 15"/>
          <p:cNvGrpSpPr/>
          <p:nvPr/>
        </p:nvGrpSpPr>
        <p:grpSpPr>
          <a:xfrm>
            <a:off x="-1" y="2086023"/>
            <a:ext cx="8161867" cy="509355"/>
            <a:chOff x="0" y="2159000"/>
            <a:chExt cx="7662333" cy="509355"/>
          </a:xfrm>
        </p:grpSpPr>
        <p:sp>
          <p:nvSpPr>
            <p:cNvPr id="8" name="Rectangle 7"/>
            <p:cNvSpPr/>
            <p:nvPr/>
          </p:nvSpPr>
          <p:spPr>
            <a:xfrm>
              <a:off x="0" y="2192868"/>
              <a:ext cx="7662333" cy="47548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 name="TextBox 3"/>
            <p:cNvSpPr txBox="1"/>
            <p:nvPr/>
          </p:nvSpPr>
          <p:spPr>
            <a:xfrm>
              <a:off x="500065" y="2159000"/>
              <a:ext cx="6916735" cy="391197"/>
            </a:xfrm>
            <a:prstGeom prst="rect">
              <a:avLst/>
            </a:prstGeom>
            <a:noFill/>
          </p:spPr>
          <p:txBody>
            <a:bodyPr wrap="square" rtlCol="0">
              <a:spAutoFit/>
            </a:bodyPr>
            <a:lstStyle/>
            <a:p>
              <a:pPr>
                <a:lnSpc>
                  <a:spcPts val="2480"/>
                </a:lnSpc>
              </a:pPr>
              <a:r>
                <a:rPr lang="en-US" sz="2000" b="1" dirty="0">
                  <a:cs typeface="Arial" pitchFamily="34" charset="0"/>
                </a:rPr>
                <a:t>Prepare </a:t>
              </a:r>
              <a:r>
                <a:rPr lang="en-US" sz="2000" b="1" dirty="0" smtClean="0">
                  <a:cs typeface="Arial" pitchFamily="34" charset="0"/>
                </a:rPr>
                <a:t>negotiating position</a:t>
              </a:r>
              <a:endParaRPr lang="en-US" sz="2000" b="1" dirty="0">
                <a:cs typeface="Arial" pitchFamily="34" charset="0"/>
              </a:endParaRPr>
            </a:p>
          </p:txBody>
        </p:sp>
      </p:grpSp>
      <p:grpSp>
        <p:nvGrpSpPr>
          <p:cNvPr id="15" name="Group 14"/>
          <p:cNvGrpSpPr/>
          <p:nvPr/>
        </p:nvGrpSpPr>
        <p:grpSpPr>
          <a:xfrm>
            <a:off x="0" y="2888979"/>
            <a:ext cx="8297146" cy="475487"/>
            <a:chOff x="0" y="2946401"/>
            <a:chExt cx="7789333" cy="475487"/>
          </a:xfrm>
        </p:grpSpPr>
        <p:sp>
          <p:nvSpPr>
            <p:cNvPr id="7" name="Rectangle 6"/>
            <p:cNvSpPr/>
            <p:nvPr/>
          </p:nvSpPr>
          <p:spPr>
            <a:xfrm>
              <a:off x="0" y="2946401"/>
              <a:ext cx="7662333" cy="47548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 name="TextBox 5"/>
            <p:cNvSpPr txBox="1"/>
            <p:nvPr/>
          </p:nvSpPr>
          <p:spPr>
            <a:xfrm>
              <a:off x="500065" y="2946409"/>
              <a:ext cx="7289268" cy="400110"/>
            </a:xfrm>
            <a:prstGeom prst="rect">
              <a:avLst/>
            </a:prstGeom>
            <a:noFill/>
          </p:spPr>
          <p:txBody>
            <a:bodyPr wrap="square" rtlCol="0">
              <a:spAutoFit/>
            </a:bodyPr>
            <a:lstStyle/>
            <a:p>
              <a:pPr>
                <a:lnSpc>
                  <a:spcPts val="2380"/>
                </a:lnSpc>
              </a:pPr>
              <a:r>
                <a:rPr lang="en-US" sz="2000" b="1" dirty="0">
                  <a:cs typeface="Arial" pitchFamily="34" charset="0"/>
                </a:rPr>
                <a:t>Define </a:t>
              </a:r>
              <a:r>
                <a:rPr lang="en-US" sz="2000" b="1" dirty="0" smtClean="0">
                  <a:cs typeface="Arial" pitchFamily="34" charset="0"/>
                </a:rPr>
                <a:t>deal-breakers </a:t>
              </a:r>
              <a:endParaRPr lang="en-US" sz="2000" b="1" dirty="0">
                <a:cs typeface="Arial" pitchFamily="34" charset="0"/>
              </a:endParaRPr>
            </a:p>
          </p:txBody>
        </p:sp>
      </p:grpSp>
      <p:grpSp>
        <p:nvGrpSpPr>
          <p:cNvPr id="13" name="Group 12"/>
          <p:cNvGrpSpPr/>
          <p:nvPr/>
        </p:nvGrpSpPr>
        <p:grpSpPr>
          <a:xfrm>
            <a:off x="-1" y="3640365"/>
            <a:ext cx="8161867" cy="474133"/>
            <a:chOff x="0" y="3558312"/>
            <a:chExt cx="7662333" cy="474133"/>
          </a:xfrm>
        </p:grpSpPr>
        <p:sp>
          <p:nvSpPr>
            <p:cNvPr id="9" name="Rectangle 8"/>
            <p:cNvSpPr/>
            <p:nvPr/>
          </p:nvSpPr>
          <p:spPr>
            <a:xfrm>
              <a:off x="0" y="3558312"/>
              <a:ext cx="7662333" cy="474133"/>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 name="TextBox 10"/>
            <p:cNvSpPr txBox="1"/>
            <p:nvPr/>
          </p:nvSpPr>
          <p:spPr>
            <a:xfrm>
              <a:off x="500065" y="3589881"/>
              <a:ext cx="7077602" cy="400110"/>
            </a:xfrm>
            <a:prstGeom prst="rect">
              <a:avLst/>
            </a:prstGeom>
            <a:noFill/>
            <a:ln>
              <a:noFill/>
            </a:ln>
          </p:spPr>
          <p:txBody>
            <a:bodyPr wrap="square" rtlCol="0">
              <a:spAutoFit/>
            </a:bodyPr>
            <a:lstStyle/>
            <a:p>
              <a:r>
                <a:rPr lang="en-CA" sz="2000" b="1" dirty="0">
                  <a:solidFill>
                    <a:schemeClr val="tx1"/>
                  </a:solidFill>
                  <a:cs typeface="Arial" pitchFamily="34" charset="0"/>
                </a:rPr>
                <a:t>FPIC – ensure broad representation</a:t>
              </a:r>
              <a:endParaRPr lang="en-US" sz="2000" b="1" dirty="0">
                <a:cs typeface="Arial" pitchFamily="34" charset="0"/>
              </a:endParaRPr>
            </a:p>
          </p:txBody>
        </p:sp>
      </p:grpSp>
      <p:grpSp>
        <p:nvGrpSpPr>
          <p:cNvPr id="14" name="Group 13"/>
          <p:cNvGrpSpPr/>
          <p:nvPr/>
        </p:nvGrpSpPr>
        <p:grpSpPr>
          <a:xfrm>
            <a:off x="-1" y="4401901"/>
            <a:ext cx="8161867" cy="1027818"/>
            <a:chOff x="0" y="4368800"/>
            <a:chExt cx="7662333" cy="1027818"/>
          </a:xfrm>
        </p:grpSpPr>
        <p:sp>
          <p:nvSpPr>
            <p:cNvPr id="10" name="Rectangle 9"/>
            <p:cNvSpPr/>
            <p:nvPr/>
          </p:nvSpPr>
          <p:spPr>
            <a:xfrm>
              <a:off x="0" y="4368800"/>
              <a:ext cx="7662333" cy="474133"/>
            </a:xfrm>
            <a:prstGeom prst="rect">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2" name="TextBox 11"/>
            <p:cNvSpPr txBox="1"/>
            <p:nvPr/>
          </p:nvSpPr>
          <p:spPr>
            <a:xfrm>
              <a:off x="500065" y="4380955"/>
              <a:ext cx="6662735" cy="1015663"/>
            </a:xfrm>
            <a:prstGeom prst="rect">
              <a:avLst/>
            </a:prstGeom>
            <a:noFill/>
          </p:spPr>
          <p:txBody>
            <a:bodyPr wrap="square" rtlCol="0">
              <a:spAutoFit/>
            </a:bodyPr>
            <a:lstStyle/>
            <a:p>
              <a:r>
                <a:rPr lang="en-US" sz="2000" b="1" dirty="0" smtClean="0">
                  <a:cs typeface="Arial" pitchFamily="34" charset="0"/>
                </a:rPr>
                <a:t>Agreement </a:t>
              </a:r>
              <a:r>
                <a:rPr lang="en-US" sz="2000" b="1" dirty="0">
                  <a:cs typeface="Arial" pitchFamily="34" charset="0"/>
                </a:rPr>
                <a:t>needs to be fair, but cost effective</a:t>
              </a:r>
            </a:p>
            <a:p>
              <a:endParaRPr lang="en-US" sz="2000" b="1" dirty="0">
                <a:solidFill>
                  <a:schemeClr val="tx1"/>
                </a:solidFill>
                <a:cs typeface="Arial" pitchFamily="34" charset="0"/>
              </a:endParaRPr>
            </a:p>
            <a:p>
              <a:endParaRPr lang="en-US" sz="2000" b="1" dirty="0">
                <a:solidFill>
                  <a:schemeClr val="tx1"/>
                </a:solidFill>
                <a:latin typeface="Arial"/>
                <a:cs typeface="Arial"/>
              </a:endParaRPr>
            </a:p>
          </p:txBody>
        </p:sp>
      </p:grpSp>
    </p:spTree>
    <p:extLst>
      <p:ext uri="{BB962C8B-B14F-4D97-AF65-F5344CB8AC3E}">
        <p14:creationId xmlns:p14="http://schemas.microsoft.com/office/powerpoint/2010/main" val="870754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2865967" y="3064933"/>
            <a:ext cx="914400" cy="465667"/>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0" y="0"/>
            <a:ext cx="9144000" cy="922867"/>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Rectangle 4"/>
          <p:cNvSpPr>
            <a:spLocks/>
          </p:cNvSpPr>
          <p:nvPr/>
        </p:nvSpPr>
        <p:spPr bwMode="auto">
          <a:xfrm>
            <a:off x="76201" y="442387"/>
            <a:ext cx="9088966" cy="582930"/>
          </a:xfrm>
          <a:prstGeom prst="rect">
            <a:avLst/>
          </a:prstGeom>
          <a:noFill/>
          <a:ln w="12700">
            <a:noFill/>
            <a:miter lim="800000"/>
            <a:headEnd/>
            <a:tailEnd/>
          </a:ln>
        </p:spPr>
        <p:txBody>
          <a:bodyPr lIns="0" tIns="0" rIns="36280" bIns="0" anchor="ctr"/>
          <a:lstStyle/>
          <a:p>
            <a:pPr marL="35714"/>
            <a:r>
              <a:rPr lang="en-US" sz="4000" b="1" dirty="0" smtClean="0">
                <a:solidFill>
                  <a:srgbClr val="FFFFFF"/>
                </a:solidFill>
                <a:latin typeface="Arial"/>
                <a:cs typeface="Arial"/>
                <a:sym typeface="Arial" charset="0"/>
              </a:rPr>
              <a:t>DEFINING CONSERVATION ACTIONS</a:t>
            </a:r>
            <a:endParaRPr lang="en-US" sz="4000" b="1" dirty="0">
              <a:solidFill>
                <a:srgbClr val="FFFFFF"/>
              </a:solidFill>
              <a:latin typeface="Arial"/>
              <a:cs typeface="Arial"/>
              <a:sym typeface="Arial" charset="0"/>
            </a:endParaRPr>
          </a:p>
        </p:txBody>
      </p:sp>
      <p:grpSp>
        <p:nvGrpSpPr>
          <p:cNvPr id="22" name="Group 21"/>
          <p:cNvGrpSpPr/>
          <p:nvPr/>
        </p:nvGrpSpPr>
        <p:grpSpPr>
          <a:xfrm>
            <a:off x="969957" y="1100674"/>
            <a:ext cx="1481143" cy="1466272"/>
            <a:chOff x="6037265" y="1193800"/>
            <a:chExt cx="1633534" cy="1617133"/>
          </a:xfrm>
        </p:grpSpPr>
        <p:sp>
          <p:nvSpPr>
            <p:cNvPr id="21" name="Oval 20"/>
            <p:cNvSpPr/>
            <p:nvPr/>
          </p:nvSpPr>
          <p:spPr>
            <a:xfrm>
              <a:off x="6053666" y="1193800"/>
              <a:ext cx="1617133" cy="1617133"/>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020"/>
                </a:lnSpc>
              </a:pPr>
              <a:endParaRPr lang="en-US" sz="1600" dirty="0">
                <a:latin typeface="Arial"/>
              </a:endParaRPr>
            </a:p>
          </p:txBody>
        </p:sp>
        <p:sp>
          <p:nvSpPr>
            <p:cNvPr id="4" name="TextBox 3"/>
            <p:cNvSpPr txBox="1"/>
            <p:nvPr/>
          </p:nvSpPr>
          <p:spPr>
            <a:xfrm>
              <a:off x="6037265" y="1550335"/>
              <a:ext cx="1591201" cy="956568"/>
            </a:xfrm>
            <a:prstGeom prst="rect">
              <a:avLst/>
            </a:prstGeom>
            <a:noFill/>
            <a:ln>
              <a:noFill/>
            </a:ln>
          </p:spPr>
          <p:txBody>
            <a:bodyPr wrap="square" rtlCol="0">
              <a:spAutoFit/>
            </a:bodyPr>
            <a:lstStyle/>
            <a:p>
              <a:pPr algn="ctr">
                <a:lnSpc>
                  <a:spcPts val="2020"/>
                </a:lnSpc>
              </a:pPr>
              <a:r>
                <a:rPr lang="en-US" sz="1600" b="1" dirty="0">
                  <a:solidFill>
                    <a:schemeClr val="tx1"/>
                  </a:solidFill>
                </a:rPr>
                <a:t>Verifiable and me</a:t>
              </a:r>
              <a:r>
                <a:rPr lang="en-CA" sz="1600" b="1" dirty="0" err="1">
                  <a:solidFill>
                    <a:schemeClr val="tx1"/>
                  </a:solidFill>
                </a:rPr>
                <a:t>asurable</a:t>
              </a:r>
              <a:endParaRPr lang="en-US" sz="1600" b="1" dirty="0">
                <a:solidFill>
                  <a:schemeClr val="tx1"/>
                </a:solidFill>
                <a:cs typeface="Arial" pitchFamily="34" charset="0"/>
              </a:endParaRPr>
            </a:p>
          </p:txBody>
        </p:sp>
      </p:grpSp>
      <p:grpSp>
        <p:nvGrpSpPr>
          <p:cNvPr id="31" name="Group 30"/>
          <p:cNvGrpSpPr/>
          <p:nvPr/>
        </p:nvGrpSpPr>
        <p:grpSpPr>
          <a:xfrm>
            <a:off x="1613871" y="3302005"/>
            <a:ext cx="1463040" cy="1463040"/>
            <a:chOff x="567266" y="2150534"/>
            <a:chExt cx="1617133" cy="1617133"/>
          </a:xfrm>
        </p:grpSpPr>
        <p:sp>
          <p:nvSpPr>
            <p:cNvPr id="32" name="Oval 31"/>
            <p:cNvSpPr/>
            <p:nvPr/>
          </p:nvSpPr>
          <p:spPr>
            <a:xfrm>
              <a:off x="567266" y="2150534"/>
              <a:ext cx="1617133" cy="1617133"/>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tIns="0" rtlCol="0" anchor="ctr"/>
            <a:lstStyle/>
            <a:p>
              <a:pPr algn="ctr">
                <a:lnSpc>
                  <a:spcPts val="2020"/>
                </a:lnSpc>
              </a:pPr>
              <a:endParaRPr lang="en-US" sz="1600" dirty="0">
                <a:latin typeface="Arial"/>
              </a:endParaRPr>
            </a:p>
          </p:txBody>
        </p:sp>
        <p:sp>
          <p:nvSpPr>
            <p:cNvPr id="6" name="TextBox 5"/>
            <p:cNvSpPr txBox="1"/>
            <p:nvPr/>
          </p:nvSpPr>
          <p:spPr>
            <a:xfrm>
              <a:off x="663607" y="2612491"/>
              <a:ext cx="1421868" cy="907653"/>
            </a:xfrm>
            <a:prstGeom prst="rect">
              <a:avLst/>
            </a:prstGeom>
            <a:noFill/>
          </p:spPr>
          <p:txBody>
            <a:bodyPr wrap="square" tIns="0" rtlCol="0">
              <a:spAutoFit/>
            </a:bodyPr>
            <a:lstStyle/>
            <a:p>
              <a:pPr algn="ctr">
                <a:lnSpc>
                  <a:spcPts val="2020"/>
                </a:lnSpc>
                <a:spcBef>
                  <a:spcPts val="3072"/>
                </a:spcBef>
              </a:pPr>
              <a:r>
                <a:rPr lang="en-CA" sz="1600" b="1" dirty="0"/>
                <a:t>Relative to clear baseline</a:t>
              </a:r>
            </a:p>
          </p:txBody>
        </p:sp>
      </p:grpSp>
      <p:grpSp>
        <p:nvGrpSpPr>
          <p:cNvPr id="24" name="Group 23"/>
          <p:cNvGrpSpPr/>
          <p:nvPr/>
        </p:nvGrpSpPr>
        <p:grpSpPr>
          <a:xfrm>
            <a:off x="6684425" y="1100675"/>
            <a:ext cx="1467456" cy="1467457"/>
            <a:chOff x="6231466" y="2929466"/>
            <a:chExt cx="1617133" cy="1617133"/>
          </a:xfrm>
        </p:grpSpPr>
        <p:sp>
          <p:nvSpPr>
            <p:cNvPr id="25" name="Oval 24"/>
            <p:cNvSpPr/>
            <p:nvPr/>
          </p:nvSpPr>
          <p:spPr>
            <a:xfrm>
              <a:off x="6231466" y="2929466"/>
              <a:ext cx="1617133" cy="1617133"/>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020"/>
                </a:lnSpc>
              </a:pPr>
              <a:endParaRPr lang="en-US" sz="1600" dirty="0">
                <a:latin typeface="Arial"/>
              </a:endParaRPr>
            </a:p>
          </p:txBody>
        </p:sp>
        <p:sp>
          <p:nvSpPr>
            <p:cNvPr id="12" name="TextBox 11"/>
            <p:cNvSpPr txBox="1"/>
            <p:nvPr/>
          </p:nvSpPr>
          <p:spPr>
            <a:xfrm>
              <a:off x="6299733" y="3229488"/>
              <a:ext cx="1455736" cy="955796"/>
            </a:xfrm>
            <a:prstGeom prst="rect">
              <a:avLst/>
            </a:prstGeom>
            <a:noFill/>
          </p:spPr>
          <p:txBody>
            <a:bodyPr wrap="square" rtlCol="0">
              <a:spAutoFit/>
            </a:bodyPr>
            <a:lstStyle/>
            <a:p>
              <a:pPr algn="ctr">
                <a:lnSpc>
                  <a:spcPts val="2020"/>
                </a:lnSpc>
              </a:pPr>
              <a:r>
                <a:rPr lang="en-CA" sz="1600" b="1" dirty="0">
                  <a:solidFill>
                    <a:schemeClr val="bg1"/>
                  </a:solidFill>
                </a:rPr>
                <a:t>Aligned with capacity</a:t>
              </a:r>
              <a:endParaRPr lang="en-US" sz="1600" b="1" dirty="0">
                <a:solidFill>
                  <a:schemeClr val="bg1"/>
                </a:solidFill>
                <a:cs typeface="Arial" pitchFamily="34" charset="0"/>
              </a:endParaRPr>
            </a:p>
          </p:txBody>
        </p:sp>
      </p:grpSp>
      <p:cxnSp>
        <p:nvCxnSpPr>
          <p:cNvPr id="36" name="Straight Connector 35"/>
          <p:cNvCxnSpPr>
            <a:endCxn id="21" idx="6"/>
          </p:cNvCxnSpPr>
          <p:nvPr/>
        </p:nvCxnSpPr>
        <p:spPr>
          <a:xfrm flipH="1" flipV="1">
            <a:off x="2451100" y="1833810"/>
            <a:ext cx="1134533" cy="155857"/>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endCxn id="25" idx="2"/>
          </p:cNvCxnSpPr>
          <p:nvPr/>
        </p:nvCxnSpPr>
        <p:spPr>
          <a:xfrm flipV="1">
            <a:off x="5461000" y="1834404"/>
            <a:ext cx="1223425" cy="146796"/>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461000" y="2971800"/>
            <a:ext cx="1231900" cy="698500"/>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6240635" y="3390905"/>
            <a:ext cx="1463040" cy="1463040"/>
            <a:chOff x="666718" y="838200"/>
            <a:chExt cx="1642001" cy="1617133"/>
          </a:xfrm>
        </p:grpSpPr>
        <p:sp>
          <p:nvSpPr>
            <p:cNvPr id="34" name="Oval 33"/>
            <p:cNvSpPr/>
            <p:nvPr/>
          </p:nvSpPr>
          <p:spPr>
            <a:xfrm>
              <a:off x="668866" y="838200"/>
              <a:ext cx="1617133" cy="1617133"/>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tIns="0" rtlCol="0" anchor="ctr"/>
            <a:lstStyle/>
            <a:p>
              <a:pPr algn="ctr">
                <a:lnSpc>
                  <a:spcPts val="2020"/>
                </a:lnSpc>
              </a:pPr>
              <a:endParaRPr lang="en-US" sz="1600" dirty="0">
                <a:latin typeface="Arial"/>
              </a:endParaRPr>
            </a:p>
          </p:txBody>
        </p:sp>
        <p:sp>
          <p:nvSpPr>
            <p:cNvPr id="41988" name="Rectangle 6"/>
            <p:cNvSpPr>
              <a:spLocks/>
            </p:cNvSpPr>
            <p:nvPr/>
          </p:nvSpPr>
          <p:spPr bwMode="auto">
            <a:xfrm>
              <a:off x="666718" y="1263974"/>
              <a:ext cx="1642001" cy="371423"/>
            </a:xfrm>
            <a:prstGeom prst="rect">
              <a:avLst/>
            </a:prstGeom>
            <a:noFill/>
            <a:ln w="12700">
              <a:noFill/>
              <a:miter lim="800000"/>
              <a:headEnd/>
              <a:tailEnd/>
            </a:ln>
          </p:spPr>
          <p:txBody>
            <a:bodyPr lIns="91835" tIns="0" rIns="91835" bIns="91835"/>
            <a:lstStyle/>
            <a:p>
              <a:pPr algn="ctr">
                <a:lnSpc>
                  <a:spcPts val="2020"/>
                </a:lnSpc>
                <a:spcBef>
                  <a:spcPts val="3072"/>
                </a:spcBef>
              </a:pPr>
              <a:r>
                <a:rPr lang="en-CA" sz="1600" b="1" dirty="0"/>
                <a:t>Realistic in terms of costs</a:t>
              </a:r>
              <a:endParaRPr lang="en-US" sz="1600" b="1" dirty="0"/>
            </a:p>
          </p:txBody>
        </p:sp>
      </p:grpSp>
      <p:grpSp>
        <p:nvGrpSpPr>
          <p:cNvPr id="20" name="Group 19"/>
          <p:cNvGrpSpPr/>
          <p:nvPr/>
        </p:nvGrpSpPr>
        <p:grpSpPr>
          <a:xfrm>
            <a:off x="3492502" y="1219201"/>
            <a:ext cx="2243666" cy="2243666"/>
            <a:chOff x="3454400" y="1786468"/>
            <a:chExt cx="2243666" cy="2243666"/>
          </a:xfrm>
        </p:grpSpPr>
        <p:sp>
          <p:nvSpPr>
            <p:cNvPr id="18" name="Oval 17"/>
            <p:cNvSpPr/>
            <p:nvPr/>
          </p:nvSpPr>
          <p:spPr>
            <a:xfrm>
              <a:off x="3454400" y="1786468"/>
              <a:ext cx="2243666" cy="2243666"/>
            </a:xfrm>
            <a:prstGeom prst="ellipse">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9" name="Rectangle 18"/>
            <p:cNvSpPr>
              <a:spLocks/>
            </p:cNvSpPr>
            <p:nvPr/>
          </p:nvSpPr>
          <p:spPr bwMode="auto">
            <a:xfrm>
              <a:off x="3797298" y="2393959"/>
              <a:ext cx="1574800" cy="1081607"/>
            </a:xfrm>
            <a:prstGeom prst="rect">
              <a:avLst/>
            </a:prstGeom>
            <a:noFill/>
            <a:ln w="12700">
              <a:noFill/>
              <a:miter lim="800000"/>
              <a:headEnd/>
              <a:tailEnd/>
            </a:ln>
          </p:spPr>
          <p:txBody>
            <a:bodyPr lIns="0" tIns="0" rIns="36280" bIns="0" anchor="ctr"/>
            <a:lstStyle/>
            <a:p>
              <a:pPr marL="35714" algn="ctr"/>
              <a:r>
                <a:rPr lang="en-US" sz="2400" b="1" dirty="0" smtClean="0">
                  <a:solidFill>
                    <a:schemeClr val="tx1"/>
                  </a:solidFill>
                  <a:latin typeface="Arial"/>
                  <a:cs typeface="Arial"/>
                  <a:sym typeface="Arial" charset="0"/>
                </a:rPr>
                <a:t>ACTIONS MUST BE: </a:t>
              </a:r>
              <a:endParaRPr lang="en-US" sz="2400" b="1" dirty="0">
                <a:solidFill>
                  <a:schemeClr val="tx1"/>
                </a:solidFill>
                <a:latin typeface="Arial"/>
                <a:cs typeface="Arial"/>
                <a:sym typeface="Arial" charset="0"/>
              </a:endParaRPr>
            </a:p>
          </p:txBody>
        </p:sp>
      </p:grpSp>
    </p:spTree>
    <p:extLst>
      <p:ext uri="{BB962C8B-B14F-4D97-AF65-F5344CB8AC3E}">
        <p14:creationId xmlns:p14="http://schemas.microsoft.com/office/powerpoint/2010/main" val="2450020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ing illegal Cambo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081" y="891186"/>
            <a:ext cx="6400473" cy="4252314"/>
          </a:xfrm>
          <a:prstGeom prst="rect">
            <a:avLst/>
          </a:prstGeom>
        </p:spPr>
      </p:pic>
      <p:sp>
        <p:nvSpPr>
          <p:cNvPr id="2" name="Rectangle 1"/>
          <p:cNvSpPr/>
          <p:nvPr/>
        </p:nvSpPr>
        <p:spPr>
          <a:xfrm>
            <a:off x="0" y="0"/>
            <a:ext cx="9144000" cy="922867"/>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Rectangle 4"/>
          <p:cNvSpPr>
            <a:spLocks/>
          </p:cNvSpPr>
          <p:nvPr/>
        </p:nvSpPr>
        <p:spPr bwMode="auto">
          <a:xfrm>
            <a:off x="533399" y="383879"/>
            <a:ext cx="8796867" cy="582930"/>
          </a:xfrm>
          <a:prstGeom prst="rect">
            <a:avLst/>
          </a:prstGeom>
          <a:noFill/>
          <a:ln w="12700">
            <a:noFill/>
            <a:miter lim="800000"/>
            <a:headEnd/>
            <a:tailEnd/>
          </a:ln>
        </p:spPr>
        <p:txBody>
          <a:bodyPr lIns="0" tIns="0" rIns="36280" bIns="0" anchor="ctr"/>
          <a:lstStyle/>
          <a:p>
            <a:pPr marL="56896"/>
            <a:r>
              <a:rPr lang="en-US" sz="3600" b="1" dirty="0" smtClean="0">
                <a:solidFill>
                  <a:srgbClr val="FFFFFF"/>
                </a:solidFill>
                <a:latin typeface="Arial" charset="0"/>
                <a:cs typeface="Arial" charset="0"/>
                <a:sym typeface="Arial" charset="0"/>
              </a:rPr>
              <a:t>EXAMPLE AGREEMENT: CAMBODIA</a:t>
            </a:r>
            <a:endParaRPr lang="en-US" sz="3600" b="1" dirty="0">
              <a:solidFill>
                <a:srgbClr val="FFFFFF"/>
              </a:solidFill>
              <a:latin typeface="Arial" charset="0"/>
              <a:cs typeface="Arial" charset="0"/>
              <a:sym typeface="Arial" charset="0"/>
            </a:endParaRPr>
          </a:p>
        </p:txBody>
      </p:sp>
      <p:sp>
        <p:nvSpPr>
          <p:cNvPr id="7" name="Rectangle 6"/>
          <p:cNvSpPr/>
          <p:nvPr/>
        </p:nvSpPr>
        <p:spPr>
          <a:xfrm>
            <a:off x="-1" y="920751"/>
            <a:ext cx="4683126" cy="422275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91067" y="1591740"/>
            <a:ext cx="3716866" cy="2132378"/>
          </a:xfrm>
          <a:prstGeom prst="rect">
            <a:avLst/>
          </a:prstGeom>
          <a:noFill/>
        </p:spPr>
        <p:txBody>
          <a:bodyPr wrap="square" rtlCol="0">
            <a:spAutoFit/>
          </a:bodyPr>
          <a:lstStyle/>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No illegal logging</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No illegal hunting</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Agriculture follows land-use plan</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No burning or nets around nests</a:t>
            </a:r>
          </a:p>
          <a:p>
            <a:pPr marL="351537" indent="-300736">
              <a:lnSpc>
                <a:spcPct val="110000"/>
              </a:lnSpc>
              <a:spcBef>
                <a:spcPts val="817"/>
              </a:spcBef>
              <a:buSzPct val="89000"/>
              <a:buFont typeface="Wingdings" pitchFamily="-112" charset="2"/>
              <a:buChar char="§"/>
            </a:pPr>
            <a:r>
              <a:rPr lang="en-US" sz="1600" dirty="0">
                <a:solidFill>
                  <a:schemeClr val="bg1"/>
                </a:solidFill>
                <a:latin typeface="Arial" charset="0"/>
                <a:cs typeface="Arial" charset="0"/>
                <a:sym typeface="Arial" charset="0"/>
              </a:rPr>
              <a:t>Community forest patrols</a:t>
            </a:r>
          </a:p>
          <a:p>
            <a:pPr>
              <a:lnSpc>
                <a:spcPct val="110000"/>
              </a:lnSpc>
            </a:pPr>
            <a:endParaRPr lang="en-US" sz="1600" dirty="0">
              <a:solidFill>
                <a:schemeClr val="bg1"/>
              </a:solidFill>
            </a:endParaRPr>
          </a:p>
        </p:txBody>
      </p:sp>
      <p:sp>
        <p:nvSpPr>
          <p:cNvPr id="9" name="TextBox 8"/>
          <p:cNvSpPr txBox="1"/>
          <p:nvPr/>
        </p:nvSpPr>
        <p:spPr>
          <a:xfrm>
            <a:off x="855133" y="1092200"/>
            <a:ext cx="3691467" cy="477054"/>
          </a:xfrm>
          <a:prstGeom prst="rect">
            <a:avLst/>
          </a:prstGeom>
          <a:noFill/>
        </p:spPr>
        <p:txBody>
          <a:bodyPr wrap="square" rtlCol="0">
            <a:spAutoFit/>
          </a:bodyPr>
          <a:lstStyle/>
          <a:p>
            <a:r>
              <a:rPr lang="en-US" b="1" dirty="0" smtClean="0">
                <a:solidFill>
                  <a:srgbClr val="F2BD3E"/>
                </a:solidFill>
              </a:rPr>
              <a:t>COMMITMENTS</a:t>
            </a:r>
            <a:endParaRPr lang="en-US" b="1" dirty="0">
              <a:solidFill>
                <a:srgbClr val="F2BD3E"/>
              </a:solidFill>
            </a:endParaRPr>
          </a:p>
        </p:txBody>
      </p:sp>
    </p:spTree>
    <p:extLst>
      <p:ext uri="{BB962C8B-B14F-4D97-AF65-F5344CB8AC3E}">
        <p14:creationId xmlns:p14="http://schemas.microsoft.com/office/powerpoint/2010/main" val="2031844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gn in Urubi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935" y="854364"/>
            <a:ext cx="6474166" cy="4289135"/>
          </a:xfrm>
          <a:prstGeom prst="rect">
            <a:avLst/>
          </a:prstGeom>
        </p:spPr>
      </p:pic>
      <p:sp>
        <p:nvSpPr>
          <p:cNvPr id="2" name="Rectangle 1"/>
          <p:cNvSpPr/>
          <p:nvPr/>
        </p:nvSpPr>
        <p:spPr>
          <a:xfrm>
            <a:off x="0" y="0"/>
            <a:ext cx="9144000" cy="922867"/>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Rectangle 4"/>
          <p:cNvSpPr>
            <a:spLocks/>
          </p:cNvSpPr>
          <p:nvPr/>
        </p:nvSpPr>
        <p:spPr bwMode="auto">
          <a:xfrm>
            <a:off x="533399" y="385817"/>
            <a:ext cx="8796867" cy="582930"/>
          </a:xfrm>
          <a:prstGeom prst="rect">
            <a:avLst/>
          </a:prstGeom>
          <a:noFill/>
          <a:ln w="12700">
            <a:noFill/>
            <a:miter lim="800000"/>
            <a:headEnd/>
            <a:tailEnd/>
          </a:ln>
        </p:spPr>
        <p:txBody>
          <a:bodyPr lIns="0" tIns="0" rIns="36280" bIns="0" anchor="ctr"/>
          <a:lstStyle/>
          <a:p>
            <a:pPr marL="56896"/>
            <a:r>
              <a:rPr lang="en-US" sz="3600" b="1" dirty="0" smtClean="0">
                <a:solidFill>
                  <a:srgbClr val="FFFFFF"/>
                </a:solidFill>
                <a:latin typeface="Arial" charset="0"/>
                <a:cs typeface="Arial" charset="0"/>
                <a:sym typeface="Arial" charset="0"/>
              </a:rPr>
              <a:t>EXAMPLE AGREEMENT: COLOMBIA</a:t>
            </a:r>
            <a:endParaRPr lang="en-US" sz="3600" b="1" dirty="0">
              <a:solidFill>
                <a:srgbClr val="FFFFFF"/>
              </a:solidFill>
              <a:latin typeface="Arial" charset="0"/>
              <a:cs typeface="Arial" charset="0"/>
              <a:sym typeface="Arial" charset="0"/>
            </a:endParaRPr>
          </a:p>
        </p:txBody>
      </p:sp>
      <p:sp>
        <p:nvSpPr>
          <p:cNvPr id="7" name="Rectangle 6"/>
          <p:cNvSpPr/>
          <p:nvPr/>
        </p:nvSpPr>
        <p:spPr>
          <a:xfrm>
            <a:off x="-1" y="920751"/>
            <a:ext cx="4683126" cy="422275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91067" y="1591740"/>
            <a:ext cx="3716866" cy="3312830"/>
          </a:xfrm>
          <a:prstGeom prst="rect">
            <a:avLst/>
          </a:prstGeom>
          <a:noFill/>
        </p:spPr>
        <p:txBody>
          <a:bodyPr wrap="square" rtlCol="0">
            <a:spAutoFit/>
          </a:bodyPr>
          <a:lstStyle/>
          <a:p>
            <a:pPr>
              <a:lnSpc>
                <a:spcPct val="110000"/>
              </a:lnSpc>
              <a:spcBef>
                <a:spcPts val="575"/>
              </a:spcBef>
              <a:buSzPct val="89000"/>
            </a:pPr>
            <a:r>
              <a:rPr lang="en-US" sz="1600" b="1" dirty="0" smtClean="0">
                <a:solidFill>
                  <a:schemeClr val="bg1"/>
                </a:solidFill>
                <a:latin typeface="Arial" charset="0"/>
                <a:cs typeface="Arial" charset="0"/>
                <a:sym typeface="Arial" charset="0"/>
              </a:rPr>
              <a:t>In </a:t>
            </a:r>
            <a:r>
              <a:rPr lang="en-US" sz="1600" b="1" dirty="0">
                <a:solidFill>
                  <a:schemeClr val="bg1"/>
                </a:solidFill>
                <a:latin typeface="Arial" charset="0"/>
                <a:cs typeface="Arial" charset="0"/>
                <a:sym typeface="Arial" charset="0"/>
              </a:rPr>
              <a:t>protected lakes and creeks: </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No fishing of </a:t>
            </a:r>
            <a:r>
              <a:rPr lang="en-US" sz="1600" dirty="0" err="1">
                <a:solidFill>
                  <a:schemeClr val="bg1"/>
                </a:solidFill>
                <a:latin typeface="Arial" charset="0"/>
                <a:cs typeface="Arial" charset="0"/>
                <a:sym typeface="Arial" charset="0"/>
              </a:rPr>
              <a:t>Piraruc</a:t>
            </a:r>
            <a:r>
              <a:rPr lang="en-US" sz="1600" dirty="0" err="1">
                <a:solidFill>
                  <a:schemeClr val="bg1"/>
                </a:solidFill>
                <a:latin typeface="Arial" charset="0"/>
                <a:cs typeface="Arial" charset="0"/>
              </a:rPr>
              <a:t>ú</a:t>
            </a:r>
            <a:r>
              <a:rPr lang="en-US" sz="1600" dirty="0">
                <a:solidFill>
                  <a:schemeClr val="bg1"/>
                </a:solidFill>
                <a:latin typeface="Arial" charset="0"/>
                <a:cs typeface="Arial" charset="0"/>
                <a:sym typeface="Arial" charset="0"/>
              </a:rPr>
              <a:t> or </a:t>
            </a:r>
            <a:r>
              <a:rPr lang="en-US" sz="1600" dirty="0" err="1" smtClean="0">
                <a:solidFill>
                  <a:schemeClr val="bg1"/>
                </a:solidFill>
                <a:latin typeface="Arial" charset="0"/>
                <a:cs typeface="Arial" charset="0"/>
                <a:sym typeface="Arial" charset="0"/>
              </a:rPr>
              <a:t>Arowana</a:t>
            </a:r>
            <a:endParaRPr lang="en-US" sz="1600" dirty="0">
              <a:solidFill>
                <a:schemeClr val="bg1"/>
              </a:solidFill>
              <a:latin typeface="Arial" charset="0"/>
              <a:cs typeface="Arial" charset="0"/>
              <a:sym typeface="Arial" charset="0"/>
            </a:endParaRP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No fishing during spawning season</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Fishing only with allowed methods</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Define catch quotas for other species</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Continuous patrolling</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Participation in monitoring</a:t>
            </a:r>
          </a:p>
          <a:p>
            <a:pPr marL="285750" indent="-285750">
              <a:lnSpc>
                <a:spcPct val="110000"/>
              </a:lnSpc>
              <a:spcBef>
                <a:spcPts val="575"/>
              </a:spcBef>
              <a:buSzPct val="89000"/>
              <a:buFont typeface="Wingdings" charset="2"/>
              <a:buChar char="§"/>
            </a:pPr>
            <a:r>
              <a:rPr lang="en-US" sz="1600" dirty="0">
                <a:solidFill>
                  <a:schemeClr val="bg1"/>
                </a:solidFill>
                <a:latin typeface="Arial" charset="0"/>
                <a:cs typeface="Arial" charset="0"/>
                <a:sym typeface="Arial" charset="0"/>
              </a:rPr>
              <a:t>No deforestation along lakes and </a:t>
            </a:r>
            <a:r>
              <a:rPr lang="en-US" sz="1600" dirty="0" smtClean="0">
                <a:solidFill>
                  <a:schemeClr val="bg1"/>
                </a:solidFill>
                <a:latin typeface="Arial" charset="0"/>
                <a:cs typeface="Arial" charset="0"/>
                <a:sym typeface="Arial" charset="0"/>
              </a:rPr>
              <a:t>waterways</a:t>
            </a:r>
            <a:endParaRPr lang="en-US" sz="1600" dirty="0">
              <a:solidFill>
                <a:schemeClr val="bg1"/>
              </a:solidFill>
              <a:latin typeface="Arial" charset="0"/>
              <a:cs typeface="Arial" charset="0"/>
              <a:sym typeface="Arial" charset="0"/>
            </a:endParaRPr>
          </a:p>
        </p:txBody>
      </p:sp>
      <p:sp>
        <p:nvSpPr>
          <p:cNvPr id="9" name="TextBox 8"/>
          <p:cNvSpPr txBox="1"/>
          <p:nvPr/>
        </p:nvSpPr>
        <p:spPr>
          <a:xfrm>
            <a:off x="855133" y="1092200"/>
            <a:ext cx="3691467" cy="477054"/>
          </a:xfrm>
          <a:prstGeom prst="rect">
            <a:avLst/>
          </a:prstGeom>
          <a:noFill/>
        </p:spPr>
        <p:txBody>
          <a:bodyPr wrap="square" rtlCol="0">
            <a:spAutoFit/>
          </a:bodyPr>
          <a:lstStyle/>
          <a:p>
            <a:r>
              <a:rPr lang="en-US" b="1" dirty="0" smtClean="0">
                <a:solidFill>
                  <a:srgbClr val="F2BD3E"/>
                </a:solidFill>
              </a:rPr>
              <a:t>COMMITMENTS</a:t>
            </a:r>
            <a:endParaRPr lang="en-US" b="1" dirty="0">
              <a:solidFill>
                <a:srgbClr val="F2BD3E"/>
              </a:solidFill>
            </a:endParaRPr>
          </a:p>
        </p:txBody>
      </p:sp>
    </p:spTree>
    <p:extLst>
      <p:ext uri="{BB962C8B-B14F-4D97-AF65-F5344CB8AC3E}">
        <p14:creationId xmlns:p14="http://schemas.microsoft.com/office/powerpoint/2010/main" val="3261569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a:endCxn id="21" idx="6"/>
          </p:cNvCxnSpPr>
          <p:nvPr/>
        </p:nvCxnSpPr>
        <p:spPr>
          <a:xfrm flipH="1" flipV="1">
            <a:off x="2489200" y="1833810"/>
            <a:ext cx="1134533" cy="155857"/>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2904067" y="3064933"/>
            <a:ext cx="914400" cy="465667"/>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endCxn id="25" idx="2"/>
          </p:cNvCxnSpPr>
          <p:nvPr/>
        </p:nvCxnSpPr>
        <p:spPr>
          <a:xfrm flipV="1">
            <a:off x="5748867" y="1834403"/>
            <a:ext cx="973658" cy="87530"/>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461000" y="3009900"/>
            <a:ext cx="1011767" cy="533400"/>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660900" y="2895600"/>
            <a:ext cx="0" cy="825500"/>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0" y="0"/>
            <a:ext cx="9144000" cy="922867"/>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33" name="Group 32"/>
          <p:cNvGrpSpPr/>
          <p:nvPr/>
        </p:nvGrpSpPr>
        <p:grpSpPr>
          <a:xfrm>
            <a:off x="6405735" y="3073405"/>
            <a:ext cx="1463040" cy="1463040"/>
            <a:chOff x="666718" y="838200"/>
            <a:chExt cx="1642001" cy="1617133"/>
          </a:xfrm>
        </p:grpSpPr>
        <p:sp>
          <p:nvSpPr>
            <p:cNvPr id="34" name="Oval 33"/>
            <p:cNvSpPr/>
            <p:nvPr/>
          </p:nvSpPr>
          <p:spPr>
            <a:xfrm>
              <a:off x="668866" y="838200"/>
              <a:ext cx="1617133" cy="1617133"/>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41988" name="Rectangle 6"/>
            <p:cNvSpPr>
              <a:spLocks/>
            </p:cNvSpPr>
            <p:nvPr/>
          </p:nvSpPr>
          <p:spPr bwMode="auto">
            <a:xfrm>
              <a:off x="666718" y="1151673"/>
              <a:ext cx="1642001" cy="371423"/>
            </a:xfrm>
            <a:prstGeom prst="rect">
              <a:avLst/>
            </a:prstGeom>
            <a:noFill/>
            <a:ln w="12700">
              <a:noFill/>
              <a:miter lim="800000"/>
              <a:headEnd/>
              <a:tailEnd/>
            </a:ln>
          </p:spPr>
          <p:txBody>
            <a:bodyPr lIns="91835" tIns="91835" rIns="91835" bIns="91835"/>
            <a:lstStyle/>
            <a:p>
              <a:pPr marL="0" lvl="1" algn="ctr">
                <a:spcBef>
                  <a:spcPts val="2304"/>
                </a:spcBef>
                <a:buSzPct val="100000"/>
              </a:pPr>
              <a:r>
                <a:rPr lang="en-US" sz="1600" b="1" dirty="0"/>
                <a:t>Equitable benefit distribution</a:t>
              </a:r>
            </a:p>
          </p:txBody>
        </p:sp>
      </p:grpSp>
      <p:sp>
        <p:nvSpPr>
          <p:cNvPr id="5" name="Rectangle 4"/>
          <p:cNvSpPr>
            <a:spLocks/>
          </p:cNvSpPr>
          <p:nvPr/>
        </p:nvSpPr>
        <p:spPr bwMode="auto">
          <a:xfrm>
            <a:off x="533399" y="421219"/>
            <a:ext cx="8796867" cy="582930"/>
          </a:xfrm>
          <a:prstGeom prst="rect">
            <a:avLst/>
          </a:prstGeom>
          <a:noFill/>
          <a:ln w="12700">
            <a:noFill/>
            <a:miter lim="800000"/>
            <a:headEnd/>
            <a:tailEnd/>
          </a:ln>
        </p:spPr>
        <p:txBody>
          <a:bodyPr lIns="0" tIns="0" rIns="36280" bIns="0" anchor="ctr"/>
          <a:lstStyle/>
          <a:p>
            <a:pPr marL="35714"/>
            <a:r>
              <a:rPr lang="en-US" sz="4000" b="1" dirty="0" smtClean="0">
                <a:solidFill>
                  <a:srgbClr val="FFFFFF"/>
                </a:solidFill>
                <a:latin typeface="Arial"/>
                <a:cs typeface="Arial"/>
                <a:sym typeface="Arial" charset="0"/>
              </a:rPr>
              <a:t>DEFINING AGREEMENT BENEFITS</a:t>
            </a:r>
            <a:endParaRPr lang="en-US" sz="4000" b="1" dirty="0">
              <a:solidFill>
                <a:srgbClr val="FFFFFF"/>
              </a:solidFill>
              <a:latin typeface="Arial"/>
              <a:cs typeface="Arial"/>
              <a:sym typeface="Arial" charset="0"/>
            </a:endParaRPr>
          </a:p>
        </p:txBody>
      </p:sp>
      <p:grpSp>
        <p:nvGrpSpPr>
          <p:cNvPr id="22" name="Group 21"/>
          <p:cNvGrpSpPr/>
          <p:nvPr/>
        </p:nvGrpSpPr>
        <p:grpSpPr>
          <a:xfrm>
            <a:off x="1008057" y="1100674"/>
            <a:ext cx="1481143" cy="1466272"/>
            <a:chOff x="6037265" y="1193800"/>
            <a:chExt cx="1633534" cy="1617133"/>
          </a:xfrm>
        </p:grpSpPr>
        <p:sp>
          <p:nvSpPr>
            <p:cNvPr id="21" name="Oval 20"/>
            <p:cNvSpPr/>
            <p:nvPr/>
          </p:nvSpPr>
          <p:spPr>
            <a:xfrm>
              <a:off x="6053666" y="1193800"/>
              <a:ext cx="1617133" cy="1617133"/>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4" name="TextBox 3"/>
            <p:cNvSpPr txBox="1"/>
            <p:nvPr/>
          </p:nvSpPr>
          <p:spPr>
            <a:xfrm>
              <a:off x="6037265" y="1690402"/>
              <a:ext cx="1591201" cy="644942"/>
            </a:xfrm>
            <a:prstGeom prst="rect">
              <a:avLst/>
            </a:prstGeom>
            <a:noFill/>
            <a:ln>
              <a:noFill/>
            </a:ln>
          </p:spPr>
          <p:txBody>
            <a:bodyPr wrap="square" rtlCol="0">
              <a:spAutoFit/>
            </a:bodyPr>
            <a:lstStyle/>
            <a:p>
              <a:pPr marL="0" lvl="1" algn="ctr">
                <a:spcBef>
                  <a:spcPts val="2304"/>
                </a:spcBef>
                <a:buSzPct val="100000"/>
              </a:pPr>
              <a:r>
                <a:rPr lang="en-US" sz="1600" b="1" dirty="0"/>
                <a:t>Opportunity cost</a:t>
              </a:r>
            </a:p>
          </p:txBody>
        </p:sp>
      </p:grpSp>
      <p:grpSp>
        <p:nvGrpSpPr>
          <p:cNvPr id="31" name="Group 30"/>
          <p:cNvGrpSpPr/>
          <p:nvPr/>
        </p:nvGrpSpPr>
        <p:grpSpPr>
          <a:xfrm>
            <a:off x="1370832" y="3073405"/>
            <a:ext cx="1702568" cy="1463040"/>
            <a:chOff x="424967" y="2150534"/>
            <a:chExt cx="1881888" cy="1617133"/>
          </a:xfrm>
        </p:grpSpPr>
        <p:sp>
          <p:nvSpPr>
            <p:cNvPr id="32" name="Oval 31"/>
            <p:cNvSpPr/>
            <p:nvPr/>
          </p:nvSpPr>
          <p:spPr>
            <a:xfrm>
              <a:off x="567266" y="2150534"/>
              <a:ext cx="1617133" cy="1617133"/>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6" name="TextBox 5"/>
            <p:cNvSpPr txBox="1"/>
            <p:nvPr/>
          </p:nvSpPr>
          <p:spPr>
            <a:xfrm>
              <a:off x="424967" y="2472115"/>
              <a:ext cx="1881888" cy="918521"/>
            </a:xfrm>
            <a:prstGeom prst="rect">
              <a:avLst/>
            </a:prstGeom>
            <a:noFill/>
          </p:spPr>
          <p:txBody>
            <a:bodyPr wrap="square" rtlCol="0">
              <a:spAutoFit/>
            </a:bodyPr>
            <a:lstStyle/>
            <a:p>
              <a:pPr marL="0" lvl="1" algn="ctr">
                <a:spcBef>
                  <a:spcPts val="2304"/>
                </a:spcBef>
                <a:buSzPct val="100000"/>
              </a:pPr>
              <a:r>
                <a:rPr lang="en-CA" sz="1600" b="1" dirty="0"/>
                <a:t>No environmental harm</a:t>
              </a:r>
              <a:endParaRPr lang="en-US" sz="1600" b="1" dirty="0"/>
            </a:p>
          </p:txBody>
        </p:sp>
      </p:grpSp>
      <p:grpSp>
        <p:nvGrpSpPr>
          <p:cNvPr id="26" name="Group 25"/>
          <p:cNvGrpSpPr/>
          <p:nvPr/>
        </p:nvGrpSpPr>
        <p:grpSpPr>
          <a:xfrm>
            <a:off x="3856834" y="3632205"/>
            <a:ext cx="1608136" cy="1463074"/>
            <a:chOff x="1844905" y="3175499"/>
            <a:chExt cx="1777468" cy="1617133"/>
          </a:xfrm>
        </p:grpSpPr>
        <p:sp>
          <p:nvSpPr>
            <p:cNvPr id="30" name="Oval 29"/>
            <p:cNvSpPr/>
            <p:nvPr/>
          </p:nvSpPr>
          <p:spPr>
            <a:xfrm>
              <a:off x="1920587" y="3175499"/>
              <a:ext cx="1617133" cy="1617133"/>
            </a:xfrm>
            <a:prstGeom prst="ellipse">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11" name="TextBox 10"/>
            <p:cNvSpPr txBox="1"/>
            <p:nvPr/>
          </p:nvSpPr>
          <p:spPr>
            <a:xfrm>
              <a:off x="1844905" y="3614488"/>
              <a:ext cx="1777468" cy="646352"/>
            </a:xfrm>
            <a:prstGeom prst="rect">
              <a:avLst/>
            </a:prstGeom>
            <a:noFill/>
            <a:ln>
              <a:noFill/>
            </a:ln>
          </p:spPr>
          <p:txBody>
            <a:bodyPr wrap="square" rtlCol="0">
              <a:spAutoFit/>
            </a:bodyPr>
            <a:lstStyle/>
            <a:p>
              <a:pPr marL="0" lvl="1" algn="ctr">
                <a:spcBef>
                  <a:spcPts val="2304"/>
                </a:spcBef>
                <a:buSzPct val="100000"/>
              </a:pPr>
              <a:r>
                <a:rPr lang="en-US" sz="1600" b="1" dirty="0">
                  <a:solidFill>
                    <a:srgbClr val="FFFFFF"/>
                  </a:solidFill>
                </a:rPr>
                <a:t>Realistic commitments</a:t>
              </a:r>
            </a:p>
          </p:txBody>
        </p:sp>
      </p:grpSp>
      <p:grpSp>
        <p:nvGrpSpPr>
          <p:cNvPr id="24" name="Group 23"/>
          <p:cNvGrpSpPr/>
          <p:nvPr/>
        </p:nvGrpSpPr>
        <p:grpSpPr>
          <a:xfrm>
            <a:off x="6722525" y="1100674"/>
            <a:ext cx="1467456" cy="1467457"/>
            <a:chOff x="6231466" y="2929466"/>
            <a:chExt cx="1617133" cy="1617133"/>
          </a:xfrm>
        </p:grpSpPr>
        <p:sp>
          <p:nvSpPr>
            <p:cNvPr id="25" name="Oval 24"/>
            <p:cNvSpPr/>
            <p:nvPr/>
          </p:nvSpPr>
          <p:spPr>
            <a:xfrm>
              <a:off x="6231466" y="2929466"/>
              <a:ext cx="1617133" cy="1617133"/>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12" name="TextBox 11"/>
            <p:cNvSpPr txBox="1"/>
            <p:nvPr/>
          </p:nvSpPr>
          <p:spPr>
            <a:xfrm>
              <a:off x="6299733" y="3229488"/>
              <a:ext cx="1455736" cy="915756"/>
            </a:xfrm>
            <a:prstGeom prst="rect">
              <a:avLst/>
            </a:prstGeom>
            <a:noFill/>
          </p:spPr>
          <p:txBody>
            <a:bodyPr wrap="square" rtlCol="0">
              <a:spAutoFit/>
            </a:bodyPr>
            <a:lstStyle/>
            <a:p>
              <a:pPr marL="0" lvl="1" algn="ctr">
                <a:spcBef>
                  <a:spcPts val="2304"/>
                </a:spcBef>
                <a:buSzPct val="100000"/>
              </a:pPr>
              <a:r>
                <a:rPr lang="en-CA" sz="1600" b="1" dirty="0">
                  <a:solidFill>
                    <a:schemeClr val="bg1"/>
                  </a:solidFill>
                </a:rPr>
                <a:t>Clear delivery timeline</a:t>
              </a:r>
              <a:endParaRPr lang="en-US" sz="1600" b="1" dirty="0">
                <a:solidFill>
                  <a:schemeClr val="bg1"/>
                </a:solidFill>
              </a:endParaRPr>
            </a:p>
          </p:txBody>
        </p:sp>
      </p:grpSp>
      <p:grpSp>
        <p:nvGrpSpPr>
          <p:cNvPr id="20" name="Group 19"/>
          <p:cNvGrpSpPr/>
          <p:nvPr/>
        </p:nvGrpSpPr>
        <p:grpSpPr>
          <a:xfrm>
            <a:off x="2789768" y="960969"/>
            <a:ext cx="3742268" cy="2425698"/>
            <a:chOff x="2662766" y="1528236"/>
            <a:chExt cx="3742268" cy="2425698"/>
          </a:xfrm>
        </p:grpSpPr>
        <p:sp>
          <p:nvSpPr>
            <p:cNvPr id="18" name="Oval 17"/>
            <p:cNvSpPr/>
            <p:nvPr/>
          </p:nvSpPr>
          <p:spPr>
            <a:xfrm>
              <a:off x="3289300" y="1528236"/>
              <a:ext cx="2425698" cy="2425698"/>
            </a:xfrm>
            <a:prstGeom prst="ellipse">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9" name="Rectangle 18"/>
            <p:cNvSpPr>
              <a:spLocks/>
            </p:cNvSpPr>
            <p:nvPr/>
          </p:nvSpPr>
          <p:spPr bwMode="auto">
            <a:xfrm>
              <a:off x="2662766" y="2368560"/>
              <a:ext cx="3742268" cy="527040"/>
            </a:xfrm>
            <a:prstGeom prst="rect">
              <a:avLst/>
            </a:prstGeom>
            <a:noFill/>
            <a:ln w="12700">
              <a:noFill/>
              <a:miter lim="800000"/>
              <a:headEnd/>
              <a:tailEnd/>
            </a:ln>
          </p:spPr>
          <p:txBody>
            <a:bodyPr lIns="0" tIns="0" rIns="36280" bIns="0" anchor="ctr"/>
            <a:lstStyle/>
            <a:p>
              <a:pPr algn="ctr">
                <a:spcBef>
                  <a:spcPts val="3072"/>
                </a:spcBef>
              </a:pPr>
              <a:r>
                <a:rPr lang="en-US" sz="2000" b="1" dirty="0">
                  <a:solidFill>
                    <a:schemeClr val="tx1"/>
                  </a:solidFill>
                </a:rPr>
                <a:t>IMPORTANT </a:t>
              </a:r>
              <a:r>
                <a:rPr lang="en-US" sz="2000" b="1" dirty="0" smtClean="0">
                  <a:solidFill>
                    <a:schemeClr val="tx1"/>
                  </a:solidFill>
                </a:rPr>
                <a:t>CONSIDERATIONS</a:t>
              </a:r>
              <a:endParaRPr lang="en-US" sz="2000" b="1" dirty="0">
                <a:solidFill>
                  <a:schemeClr val="tx1"/>
                </a:solidFill>
              </a:endParaRPr>
            </a:p>
          </p:txBody>
        </p:sp>
      </p:grpSp>
    </p:spTree>
    <p:extLst>
      <p:ext uri="{BB962C8B-B14F-4D97-AF65-F5344CB8AC3E}">
        <p14:creationId xmlns:p14="http://schemas.microsoft.com/office/powerpoint/2010/main" val="3316856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over / Divider / Title Slide (orange) – 2 photos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 Divider / Title Slide (green) – 2 photos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ivider 2Up">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Divider 2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ver / Divider / Title Slide (blue) – 2 photos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xt Slide (orange) – 1 photo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Orange">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Ora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xt Slide (orange) – 1 photo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Orange">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Ora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xt Slide (orange) – 1 photo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Orange">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Ora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xt Slide with Graphic (orange) ">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4">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xt Slide with Graphic (green) ">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1">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364CB4278C7345AF9A470FDD2EC510" ma:contentTypeVersion="1" ma:contentTypeDescription="Create a new document." ma:contentTypeScope="" ma:versionID="ee536c052892328987a5380c84d610fc">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9CE791D7-7377-4D25-BB1C-947536495E9D}">
  <ds:schemaRefs>
    <ds:schemaRef ds:uri="http://schemas.microsoft.com/office/2006/documentManagement/types"/>
    <ds:schemaRef ds:uri="http://purl.org/dc/dcmitype/"/>
    <ds:schemaRef ds:uri="http://schemas.microsoft.com/sharepoint/v3"/>
    <ds:schemaRef ds:uri="http://purl.org/dc/elements/1.1/"/>
    <ds:schemaRef ds:uri="http://www.w3.org/XML/1998/namespace"/>
    <ds:schemaRef ds:uri="http://schemas.microsoft.com/office/2006/metadata/properti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50114DE5-65DA-4DAA-ABAC-44801472E465}">
  <ds:schemaRefs>
    <ds:schemaRef ds:uri="http://schemas.microsoft.com/sharepoint/v3/contenttype/forms"/>
  </ds:schemaRefs>
</ds:datastoreItem>
</file>

<file path=customXml/itemProps3.xml><?xml version="1.0" encoding="utf-8"?>
<ds:datastoreItem xmlns:ds="http://schemas.openxmlformats.org/officeDocument/2006/customXml" ds:itemID="{3CF6C1C6-E0EC-4A81-A663-A8FA0DAE25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11391</TotalTime>
  <Pages>0</Pages>
  <Words>1811</Words>
  <Characters>0</Characters>
  <Application>Microsoft Office PowerPoint</Application>
  <PresentationFormat>On-screen Show (16:9)</PresentationFormat>
  <Lines>0</Lines>
  <Paragraphs>183</Paragraphs>
  <Slides>18</Slides>
  <Notes>18</Notes>
  <HiddenSlides>0</HiddenSlides>
  <MMClips>0</MMClips>
  <ScaleCrop>false</ScaleCrop>
  <HeadingPairs>
    <vt:vector size="4" baseType="variant">
      <vt:variant>
        <vt:lpstr>Theme</vt:lpstr>
      </vt:variant>
      <vt:variant>
        <vt:i4>15</vt:i4>
      </vt:variant>
      <vt:variant>
        <vt:lpstr>Slide Titles</vt:lpstr>
      </vt:variant>
      <vt:variant>
        <vt:i4>18</vt:i4>
      </vt:variant>
    </vt:vector>
  </HeadingPairs>
  <TitlesOfParts>
    <vt:vector size="33" baseType="lpstr">
      <vt:lpstr>Cover / Divider / Title Slide (orange) – 2 photos required</vt:lpstr>
      <vt:lpstr>Cover / Divider / Title Slide (green) – 2 photos required</vt:lpstr>
      <vt:lpstr>Cover / Divider / Title Slide (blue) – 2 photos required</vt:lpstr>
      <vt:lpstr>Text Slide (orange) – 1 photo required</vt:lpstr>
      <vt:lpstr>1_Text Slide (orange) – 1 photo required</vt:lpstr>
      <vt:lpstr>2_Text Slide (orange) – 1 photo required</vt:lpstr>
      <vt:lpstr>Text Slide with Graphic (orange) </vt:lpstr>
      <vt:lpstr>Text Slide with Graphic (green) </vt:lpstr>
      <vt:lpstr>Text Slide with Graphic (blue)</vt:lpstr>
      <vt:lpstr>1_Text Slide with Graphic (blue)</vt:lpstr>
      <vt:lpstr>2_Text Slide with Graphic (blue)</vt:lpstr>
      <vt:lpstr>3_Text Slide with Graphic (blue)</vt:lpstr>
      <vt:lpstr>4_Text Slide with Graphic (blue)</vt:lpstr>
      <vt:lpstr>5_Text Slide with Graphic (blue)</vt:lpstr>
      <vt:lpstr>Office Theme</vt:lpstr>
      <vt:lpstr>3: DESIGN &amp; NEGOTIATION</vt:lpstr>
      <vt:lpstr>PowerPoint Presentation</vt:lpstr>
      <vt:lpstr>PowerPoint Presentation</vt:lpstr>
      <vt:lpstr>4 KEYS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Eduard Niesten</dc:creator>
  <cp:lastModifiedBy>uOttawa</cp:lastModifiedBy>
  <cp:revision>936</cp:revision>
  <dcterms:created xsi:type="dcterms:W3CDTF">2011-05-26T00:15:19Z</dcterms:created>
  <dcterms:modified xsi:type="dcterms:W3CDTF">2016-05-28T14:32:21Z</dcterms:modified>
</cp:coreProperties>
</file>