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3" r:id="rId5"/>
    <p:sldId id="276" r:id="rId6"/>
    <p:sldId id="271" r:id="rId7"/>
    <p:sldId id="270" r:id="rId8"/>
    <p:sldId id="269" r:id="rId9"/>
    <p:sldId id="267" r:id="rId10"/>
    <p:sldId id="264" r:id="rId11"/>
    <p:sldId id="268" r:id="rId12"/>
    <p:sldId id="275" r:id="rId13"/>
    <p:sldId id="261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7B25C-395C-4BBE-AA42-18101524DBE8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7186D-7E13-426C-A30C-F804C5481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44ADDE-6371-49BA-8BB4-21A7C1FD88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ED46AC-BC65-491B-A337-A3AEF881B6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4984-E0CD-44D8-ABE0-20087186C70C}" type="datetimeFigureOut">
              <a:rPr lang="en-IN" smtClean="0"/>
              <a:pPr/>
              <a:t>12-12-2017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8F68C-CAB3-4C55-B44E-B6F7B5944A5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5398368" cy="1470025"/>
          </a:xfrm>
        </p:spPr>
        <p:txBody>
          <a:bodyPr/>
          <a:lstStyle/>
          <a:p>
            <a:r>
              <a:rPr lang="en-US" dirty="0" smtClean="0"/>
              <a:t>Coffee story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6400800" cy="218464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Plant native to </a:t>
            </a:r>
            <a:r>
              <a:rPr lang="en-IN" b="1" dirty="0" smtClean="0"/>
              <a:t>Ethiopia /</a:t>
            </a:r>
            <a:r>
              <a:rPr lang="en-US" b="1" dirty="0" smtClean="0"/>
              <a:t>Abyssinia</a:t>
            </a:r>
          </a:p>
          <a:p>
            <a:r>
              <a:rPr lang="en-US" dirty="0" smtClean="0"/>
              <a:t>Story of the goat keepers</a:t>
            </a:r>
          </a:p>
          <a:p>
            <a:endParaRPr lang="en-US" dirty="0" smtClean="0"/>
          </a:p>
          <a:p>
            <a:r>
              <a:rPr lang="en-US" dirty="0" smtClean="0"/>
              <a:t>Baba  </a:t>
            </a:r>
            <a:r>
              <a:rPr lang="en-US" dirty="0" err="1" smtClean="0"/>
              <a:t>Boodan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Yemen port Mocha to </a:t>
            </a:r>
            <a:r>
              <a:rPr lang="en-US" dirty="0" err="1" smtClean="0"/>
              <a:t>Chandragiri</a:t>
            </a:r>
            <a:r>
              <a:rPr lang="en-US" dirty="0" smtClean="0"/>
              <a:t> hills KA in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1026" name="Picture 2" descr="F:\coffee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137150" cy="240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Coffee farming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Diverse Farming by indigenous groups</a:t>
            </a:r>
          </a:p>
          <a:p>
            <a:r>
              <a:rPr lang="en-US" dirty="0" smtClean="0"/>
              <a:t>Rain fed crop</a:t>
            </a:r>
          </a:p>
          <a:p>
            <a:r>
              <a:rPr lang="en-US" dirty="0" smtClean="0"/>
              <a:t>Conserve soil and water</a:t>
            </a:r>
          </a:p>
          <a:p>
            <a:r>
              <a:rPr lang="en-US" dirty="0" smtClean="0"/>
              <a:t>High biological diversity</a:t>
            </a:r>
          </a:p>
          <a:p>
            <a:r>
              <a:rPr lang="en-US" dirty="0" smtClean="0"/>
              <a:t>Crop against climate change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200" i="1" dirty="0" smtClean="0">
                <a:solidFill>
                  <a:srgbClr val="C00000"/>
                </a:solidFill>
              </a:rPr>
              <a:t>(Jack, nutmeg, clove, pepper, areca, lime, pomegranates, soap berries, silk cotton and wild trees)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5" name="Picture 5" descr="DSCN74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484784"/>
            <a:ext cx="4104456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869160"/>
            <a:ext cx="2016224" cy="1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F:\coffee\PA130184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2555776" y="836712"/>
            <a:ext cx="2215747" cy="1661810"/>
          </a:xfrm>
          <a:prstGeom prst="rect">
            <a:avLst/>
          </a:prstGeom>
          <a:noFill/>
        </p:spPr>
      </p:pic>
      <p:pic>
        <p:nvPicPr>
          <p:cNvPr id="7" name="Picture 4" descr="F:\For UD\CIMG3492.JPG"/>
          <p:cNvPicPr>
            <a:picLocks noChangeAspect="1" noChangeArrowheads="1"/>
          </p:cNvPicPr>
          <p:nvPr/>
        </p:nvPicPr>
        <p:blipFill>
          <a:blip r:embed="rId4" cstate="print"/>
          <a:srcRect t="5928" r="25548" b="19397"/>
          <a:stretch>
            <a:fillRect/>
          </a:stretch>
        </p:blipFill>
        <p:spPr bwMode="auto">
          <a:xfrm>
            <a:off x="323528" y="1124744"/>
            <a:ext cx="2051936" cy="1368152"/>
          </a:xfrm>
          <a:prstGeom prst="rect">
            <a:avLst/>
          </a:prstGeom>
          <a:noFill/>
        </p:spPr>
      </p:pic>
      <p:pic>
        <p:nvPicPr>
          <p:cNvPr id="3" name="Picture 3" descr="F:\coffee\PA130192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23171" t="14634" r="3659" b="4878"/>
          <a:stretch>
            <a:fillRect/>
          </a:stretch>
        </p:blipFill>
        <p:spPr bwMode="auto">
          <a:xfrm>
            <a:off x="5436096" y="404664"/>
            <a:ext cx="2880320" cy="2376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0"/>
            <a:ext cx="766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Steps in coffee processing; Processing  at farm/village level</a:t>
            </a:r>
            <a:endParaRPr lang="en-IN" sz="2400" b="1" dirty="0"/>
          </a:p>
        </p:txBody>
      </p:sp>
      <p:pic>
        <p:nvPicPr>
          <p:cNvPr id="3076" name="Picture 4" descr="F:\coffee\PA140227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179512" y="3573016"/>
            <a:ext cx="4091946" cy="3068960"/>
          </a:xfrm>
          <a:prstGeom prst="rect">
            <a:avLst/>
          </a:prstGeom>
          <a:noFill/>
        </p:spPr>
      </p:pic>
      <p:pic>
        <p:nvPicPr>
          <p:cNvPr id="3077" name="Picture 5" descr="F:\coffee\PA130182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5724128" y="2636912"/>
            <a:ext cx="3007834" cy="225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offe training bgl\DSCN9708.JPG"/>
          <p:cNvPicPr>
            <a:picLocks noChangeAspect="1" noChangeArrowheads="1"/>
          </p:cNvPicPr>
          <p:nvPr/>
        </p:nvPicPr>
        <p:blipFill>
          <a:blip r:embed="rId2" cstate="print"/>
          <a:srcRect l="7692" t="12411" r="5128"/>
          <a:stretch>
            <a:fillRect/>
          </a:stretch>
        </p:blipFill>
        <p:spPr bwMode="auto">
          <a:xfrm>
            <a:off x="899592" y="5013176"/>
            <a:ext cx="2448272" cy="1844824"/>
          </a:xfrm>
          <a:prstGeom prst="rect">
            <a:avLst/>
          </a:prstGeom>
          <a:noFill/>
        </p:spPr>
      </p:pic>
      <p:pic>
        <p:nvPicPr>
          <p:cNvPr id="3" name="Picture 3" descr="E:\coffe training bgl\DSCN9652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8175" t="52769" r="62760" b="15743"/>
          <a:stretch>
            <a:fillRect/>
          </a:stretch>
        </p:blipFill>
        <p:spPr bwMode="auto">
          <a:xfrm>
            <a:off x="6660232" y="2780928"/>
            <a:ext cx="2304256" cy="1872208"/>
          </a:xfrm>
          <a:prstGeom prst="rect">
            <a:avLst/>
          </a:prstGeom>
          <a:noFill/>
        </p:spPr>
      </p:pic>
      <p:pic>
        <p:nvPicPr>
          <p:cNvPr id="4098" name="Picture 2" descr="F:\coffee\Picture8.jpg"/>
          <p:cNvPicPr>
            <a:picLocks noChangeAspect="1" noChangeArrowheads="1"/>
          </p:cNvPicPr>
          <p:nvPr/>
        </p:nvPicPr>
        <p:blipFill>
          <a:blip r:embed="rId4" cstate="print"/>
          <a:srcRect t="11108" r="673"/>
          <a:stretch>
            <a:fillRect/>
          </a:stretch>
        </p:blipFill>
        <p:spPr bwMode="auto">
          <a:xfrm>
            <a:off x="683568" y="836712"/>
            <a:ext cx="2592288" cy="3457327"/>
          </a:xfrm>
          <a:prstGeom prst="rect">
            <a:avLst/>
          </a:prstGeom>
          <a:noFill/>
        </p:spPr>
      </p:pic>
      <p:pic>
        <p:nvPicPr>
          <p:cNvPr id="4099" name="Picture 3" descr="F:\coffee\Picture9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r="26033" b="6175"/>
          <a:stretch>
            <a:fillRect/>
          </a:stretch>
        </p:blipFill>
        <p:spPr bwMode="auto">
          <a:xfrm>
            <a:off x="3707904" y="980728"/>
            <a:ext cx="1944216" cy="16583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332656"/>
            <a:ext cx="3458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Processing  at Kotagiri </a:t>
            </a:r>
            <a:endParaRPr lang="en-IN" sz="2800" dirty="0"/>
          </a:p>
        </p:txBody>
      </p:sp>
      <p:pic>
        <p:nvPicPr>
          <p:cNvPr id="4100" name="Picture 4" descr="C:\Users\leo\Desktop\DSCN98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059833" y="3329608"/>
            <a:ext cx="4032447" cy="3024336"/>
          </a:xfrm>
          <a:prstGeom prst="rect">
            <a:avLst/>
          </a:prstGeom>
          <a:noFill/>
        </p:spPr>
      </p:pic>
      <p:pic>
        <p:nvPicPr>
          <p:cNvPr id="4101" name="Picture 5" descr="F:\coffee\Picture10.jpg"/>
          <p:cNvPicPr>
            <a:picLocks noChangeAspect="1" noChangeArrowheads="1"/>
          </p:cNvPicPr>
          <p:nvPr/>
        </p:nvPicPr>
        <p:blipFill>
          <a:blip r:embed="rId7" cstate="print"/>
          <a:srcRect l="21032" t="13065" r="26387" b="26840"/>
          <a:stretch>
            <a:fillRect/>
          </a:stretch>
        </p:blipFill>
        <p:spPr bwMode="auto">
          <a:xfrm>
            <a:off x="0" y="5013176"/>
            <a:ext cx="1475656" cy="1131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control in coffee production: training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cupping</a:t>
            </a:r>
          </a:p>
          <a:p>
            <a:r>
              <a:rPr lang="en-US" dirty="0" smtClean="0"/>
              <a:t>Pure line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/>
              <a:t>Consumer’s choice</a:t>
            </a:r>
          </a:p>
          <a:p>
            <a:r>
              <a:rPr lang="en-US" dirty="0" smtClean="0"/>
              <a:t>To adjust with market</a:t>
            </a:r>
          </a:p>
          <a:p>
            <a:r>
              <a:rPr lang="en-US" dirty="0" smtClean="0"/>
              <a:t>Fair price for the producer</a:t>
            </a:r>
            <a:endParaRPr lang="en-IN" dirty="0"/>
          </a:p>
        </p:txBody>
      </p:sp>
      <p:pic>
        <p:nvPicPr>
          <p:cNvPr id="1026" name="Picture 2" descr="E:\coffe training bgl\DSCN9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0462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New folder (10)\CIMG7437.JPG"/>
          <p:cNvPicPr>
            <a:picLocks noChangeAspect="1" noChangeArrowheads="1"/>
          </p:cNvPicPr>
          <p:nvPr/>
        </p:nvPicPr>
        <p:blipFill>
          <a:blip r:embed="rId3" cstate="print"/>
          <a:srcRect r="-1692" b="22174"/>
          <a:stretch>
            <a:fillRect/>
          </a:stretch>
        </p:blipFill>
        <p:spPr bwMode="auto">
          <a:xfrm>
            <a:off x="0" y="3284984"/>
            <a:ext cx="2088232" cy="2130849"/>
          </a:xfrm>
          <a:prstGeom prst="rect">
            <a:avLst/>
          </a:prstGeom>
          <a:noFill/>
        </p:spPr>
      </p:pic>
      <p:pic>
        <p:nvPicPr>
          <p:cNvPr id="5" name="Picture 5" descr="D:\wshed poto\CIMG3490.JPG"/>
          <p:cNvPicPr>
            <a:picLocks noChangeAspect="1" noChangeArrowheads="1"/>
          </p:cNvPicPr>
          <p:nvPr/>
        </p:nvPicPr>
        <p:blipFill>
          <a:blip r:embed="rId4" cstate="print"/>
          <a:srcRect l="25533" t="12730" r="8511" b="23622"/>
          <a:stretch>
            <a:fillRect/>
          </a:stretch>
        </p:blipFill>
        <p:spPr bwMode="auto">
          <a:xfrm>
            <a:off x="4283968" y="4449967"/>
            <a:ext cx="2232248" cy="240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437112"/>
            <a:ext cx="236593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04664"/>
            <a:ext cx="4063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Coffee promotion work</a:t>
            </a:r>
            <a:endParaRPr lang="en-IN" sz="3200" dirty="0"/>
          </a:p>
        </p:txBody>
      </p:sp>
      <p:pic>
        <p:nvPicPr>
          <p:cNvPr id="8" name="Picture 5" descr="F:\klk-pillur parth visit\CIMG7796.JPG"/>
          <p:cNvPicPr>
            <a:picLocks noChangeAspect="1" noChangeArrowheads="1"/>
          </p:cNvPicPr>
          <p:nvPr/>
        </p:nvPicPr>
        <p:blipFill>
          <a:blip r:embed="rId6" cstate="print"/>
          <a:srcRect t="5901" r="36613"/>
          <a:stretch>
            <a:fillRect/>
          </a:stretch>
        </p:blipFill>
        <p:spPr bwMode="auto">
          <a:xfrm>
            <a:off x="4283968" y="332656"/>
            <a:ext cx="4572000" cy="4048155"/>
          </a:xfrm>
          <a:prstGeom prst="rect">
            <a:avLst/>
          </a:prstGeom>
          <a:noFill/>
        </p:spPr>
      </p:pic>
      <p:pic>
        <p:nvPicPr>
          <p:cNvPr id="7170" name="Picture 2" descr="F:\coffee\Picture1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679054"/>
            <a:ext cx="2703733" cy="196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:\NEW-REVISED-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0240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2564904"/>
            <a:ext cx="48821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/>
              <a:t>Thank You</a:t>
            </a:r>
            <a:endParaRPr lang="en-IN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157192"/>
            <a:ext cx="347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Lets us taste Nilgiri coffee now……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Time lines of Coffee in India- </a:t>
            </a:r>
            <a:r>
              <a:rPr lang="en-US" sz="3600" dirty="0" err="1" smtClean="0"/>
              <a:t>Nilgiris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48245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1795 first experiment done by colonel Read, collector in Tirupatur</a:t>
            </a:r>
          </a:p>
          <a:p>
            <a:pPr marL="514350" indent="-514350">
              <a:buAutoNum type="arabicPlain" startAt="1801"/>
            </a:pPr>
            <a:r>
              <a:rPr lang="en-US" sz="2800" dirty="0" smtClean="0"/>
              <a:t>Tallaichery</a:t>
            </a:r>
          </a:p>
          <a:p>
            <a:pPr marL="514350" indent="-514350"/>
            <a:r>
              <a:rPr lang="en-US" sz="2800" dirty="0" smtClean="0"/>
              <a:t>1828 in Malabar Wayanad-Kerala</a:t>
            </a:r>
          </a:p>
          <a:p>
            <a:pPr marL="514350" indent="-514350"/>
            <a:r>
              <a:rPr lang="en-US" sz="2800" dirty="0" smtClean="0"/>
              <a:t>1838 in Coonoor- </a:t>
            </a:r>
            <a:r>
              <a:rPr lang="en-US" sz="2800" dirty="0" err="1" smtClean="0"/>
              <a:t>Nilgiris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1839 in Kalhatti- </a:t>
            </a:r>
            <a:r>
              <a:rPr lang="en-US" sz="2800" dirty="0" err="1" smtClean="0"/>
              <a:t>Nilgiris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1847 in Ouchterlony ( O valley)Gudalur region</a:t>
            </a:r>
          </a:p>
          <a:p>
            <a:pPr marL="514350" indent="-514350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878" b="2803"/>
          <a:stretch>
            <a:fillRect/>
          </a:stretch>
        </p:blipFill>
        <p:spPr bwMode="auto">
          <a:xfrm>
            <a:off x="1259632" y="0"/>
            <a:ext cx="669674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India;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largest producer in the world 4.5 %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Karnataka 53%</a:t>
            </a:r>
          </a:p>
          <a:p>
            <a:r>
              <a:rPr lang="en-US" dirty="0" smtClean="0"/>
              <a:t>Kerala 28%</a:t>
            </a:r>
          </a:p>
          <a:p>
            <a:r>
              <a:rPr lang="en-US" dirty="0" smtClean="0"/>
              <a:t>Tamilnadu 11%</a:t>
            </a:r>
          </a:p>
          <a:p>
            <a:r>
              <a:rPr lang="en-US" dirty="0" smtClean="0"/>
              <a:t>17,34,995 acres(2010)</a:t>
            </a:r>
          </a:p>
          <a:p>
            <a:r>
              <a:rPr lang="en-US" dirty="0" smtClean="0"/>
              <a:t>2.9 lakh tonnes (2010)</a:t>
            </a:r>
          </a:p>
          <a:p>
            <a:r>
              <a:rPr lang="en-US" dirty="0" smtClean="0"/>
              <a:t>98 % small growers less than 10acres</a:t>
            </a:r>
          </a:p>
          <a:p>
            <a:r>
              <a:rPr lang="en-US" dirty="0" smtClean="0"/>
              <a:t>Employment for 5,72,430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488668"/>
            <a:ext cx="6978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Local consumption is increasing from 50mt to 94.4mt. still it is 20% of our produce</a:t>
            </a:r>
            <a:endParaRPr lang="en-IN" sz="16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coffee\Picture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943" t="15942"/>
          <a:stretch>
            <a:fillRect/>
          </a:stretch>
        </p:blipFill>
        <p:spPr bwMode="auto">
          <a:xfrm>
            <a:off x="4434021" y="1988839"/>
            <a:ext cx="4530467" cy="380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eople n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0"/>
            <a:ext cx="5713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29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4" name="Picture 4" descr="dried maz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203"/>
              <a:ext cx="3061" cy="211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7175" name="Picture 5" descr="amaranthu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2" y="0"/>
              <a:ext cx="3198" cy="2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</p:grp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435600" y="5229225"/>
            <a:ext cx="352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Garamond" pitchFamily="18" charset="0"/>
              </a:rPr>
              <a:t>THE PEOPLE</a:t>
            </a:r>
          </a:p>
        </p:txBody>
      </p:sp>
      <p:pic>
        <p:nvPicPr>
          <p:cNvPr id="7173" name="Picture 6" descr="dried bea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419600" cy="3478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187" name="Picture 3" descr="Honey hunter of Tamilnadu cop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274638"/>
            <a:ext cx="9144000" cy="7132638"/>
          </a:xfrm>
          <a:noFill/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143000" y="2209800"/>
            <a:ext cx="2286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3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Coffee cultivation: in Kotagiri &amp; Coonoor </a:t>
            </a:r>
            <a:r>
              <a:rPr lang="en-US" dirty="0" err="1" smtClean="0"/>
              <a:t>taluks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176 growers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Mts</a:t>
            </a:r>
            <a:r>
              <a:rPr lang="en-US" dirty="0" smtClean="0"/>
              <a:t> 2010-11</a:t>
            </a:r>
          </a:p>
          <a:p>
            <a:r>
              <a:rPr lang="en-US" dirty="0" smtClean="0"/>
              <a:t>Traditional land</a:t>
            </a:r>
          </a:p>
          <a:p>
            <a:r>
              <a:rPr lang="en-US" dirty="0" smtClean="0"/>
              <a:t>Organic practices</a:t>
            </a:r>
          </a:p>
          <a:p>
            <a:r>
              <a:rPr lang="en-US" dirty="0" smtClean="0"/>
              <a:t>Fair pricing</a:t>
            </a:r>
          </a:p>
          <a:p>
            <a:r>
              <a:rPr lang="en-US" dirty="0" smtClean="0"/>
              <a:t>Profit sharing</a:t>
            </a:r>
          </a:p>
          <a:p>
            <a:r>
              <a:rPr lang="en-US" dirty="0" smtClean="0"/>
              <a:t>Extension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6146" name="Picture 2" descr="F:\coffee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4633829" cy="3479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236</Words>
  <Application>Microsoft Office PowerPoint</Application>
  <PresentationFormat>On-screen Show (4:3)</PresentationFormat>
  <Paragraphs>56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Coffee story</vt:lpstr>
      <vt:lpstr>Time lines of Coffee in India- Nilgiris</vt:lpstr>
      <vt:lpstr>Slide 3</vt:lpstr>
      <vt:lpstr>India; 6th largest producer in the world 4.5 % </vt:lpstr>
      <vt:lpstr>Slide 5</vt:lpstr>
      <vt:lpstr>Slide 6</vt:lpstr>
      <vt:lpstr>Slide 7</vt:lpstr>
      <vt:lpstr>Slide 8</vt:lpstr>
      <vt:lpstr>Coffee cultivation: in Kotagiri &amp; Coonoor taluks</vt:lpstr>
      <vt:lpstr>Coffee farming</vt:lpstr>
      <vt:lpstr>Slide 11</vt:lpstr>
      <vt:lpstr>Slide 12</vt:lpstr>
      <vt:lpstr>Quality control in coffee production: training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story</dc:title>
  <dc:creator>leo</dc:creator>
  <cp:lastModifiedBy>sneh</cp:lastModifiedBy>
  <cp:revision>46</cp:revision>
  <dcterms:created xsi:type="dcterms:W3CDTF">2011-07-22T01:15:44Z</dcterms:created>
  <dcterms:modified xsi:type="dcterms:W3CDTF">2017-12-12T12:01:10Z</dcterms:modified>
</cp:coreProperties>
</file>