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theme/theme9.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0.xml" ContentType="application/vnd.openxmlformats-officedocument.theme+xml"/>
  <Override PartName="/ppt/slideLayouts/slideLayout17.xml" ContentType="application/vnd.openxmlformats-officedocument.presentationml.slideLayout+xml"/>
  <Override PartName="/ppt/theme/theme11.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theme/theme13.xml" ContentType="application/vnd.openxmlformats-officedocument.theme+xml"/>
  <Override PartName="/ppt/slideLayouts/slideLayout21.xml" ContentType="application/vnd.openxmlformats-officedocument.presentationml.slideLayout+xml"/>
  <Override PartName="/ppt/theme/theme1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68" r:id="rId4"/>
    <p:sldMasterId id="2147483649" r:id="rId5"/>
    <p:sldMasterId id="2147483769" r:id="rId6"/>
    <p:sldMasterId id="2147483652" r:id="rId7"/>
    <p:sldMasterId id="2147483807" r:id="rId8"/>
    <p:sldMasterId id="2147483809" r:id="rId9"/>
    <p:sldMasterId id="2147483655" r:id="rId10"/>
    <p:sldMasterId id="2147483653" r:id="rId11"/>
    <p:sldMasterId id="2147483656" r:id="rId12"/>
    <p:sldMasterId id="2147483819" r:id="rId13"/>
    <p:sldMasterId id="2147483821" r:id="rId14"/>
    <p:sldMasterId id="2147483823" r:id="rId15"/>
    <p:sldMasterId id="2147483825" r:id="rId16"/>
    <p:sldMasterId id="2147483827" r:id="rId17"/>
    <p:sldMasterId id="2147483909" r:id="rId18"/>
  </p:sldMasterIdLst>
  <p:notesMasterIdLst>
    <p:notesMasterId r:id="rId38"/>
  </p:notesMasterIdLst>
  <p:handoutMasterIdLst>
    <p:handoutMasterId r:id="rId39"/>
  </p:handoutMasterIdLst>
  <p:sldIdLst>
    <p:sldId id="497" r:id="rId19"/>
    <p:sldId id="498" r:id="rId20"/>
    <p:sldId id="467" r:id="rId21"/>
    <p:sldId id="499" r:id="rId22"/>
    <p:sldId id="504" r:id="rId23"/>
    <p:sldId id="469" r:id="rId24"/>
    <p:sldId id="500" r:id="rId25"/>
    <p:sldId id="501" r:id="rId26"/>
    <p:sldId id="503" r:id="rId27"/>
    <p:sldId id="511" r:id="rId28"/>
    <p:sldId id="502" r:id="rId29"/>
    <p:sldId id="510" r:id="rId30"/>
    <p:sldId id="491" r:id="rId31"/>
    <p:sldId id="505" r:id="rId32"/>
    <p:sldId id="506" r:id="rId33"/>
    <p:sldId id="507" r:id="rId34"/>
    <p:sldId id="508" r:id="rId35"/>
    <p:sldId id="509" r:id="rId36"/>
    <p:sldId id="441" r:id="rId37"/>
  </p:sldIdLst>
  <p:sldSz cx="9144000" cy="5143500" type="screen16x9"/>
  <p:notesSz cx="6858000" cy="9144000"/>
  <p:defaultTextStyle>
    <a:defPPr>
      <a:defRPr lang="en-US"/>
    </a:defPPr>
    <a:lvl1pPr algn="l" rtl="0" fontAlgn="base">
      <a:spcBef>
        <a:spcPct val="0"/>
      </a:spcBef>
      <a:spcAft>
        <a:spcPct val="0"/>
      </a:spcAft>
      <a:defRPr sz="2500" kern="1200">
        <a:solidFill>
          <a:srgbClr val="000000"/>
        </a:solidFill>
        <a:latin typeface="Arial" pitchFamily="34" charset="0"/>
        <a:ea typeface="ＭＳ Ｐゴシック"/>
        <a:cs typeface="ＭＳ Ｐゴシック"/>
        <a:sym typeface="Arial" pitchFamily="34" charset="0"/>
      </a:defRPr>
    </a:lvl1pPr>
    <a:lvl2pPr marL="286984" algn="l" rtl="0" fontAlgn="base">
      <a:spcBef>
        <a:spcPct val="0"/>
      </a:spcBef>
      <a:spcAft>
        <a:spcPct val="0"/>
      </a:spcAft>
      <a:defRPr sz="2500" kern="1200">
        <a:solidFill>
          <a:srgbClr val="000000"/>
        </a:solidFill>
        <a:latin typeface="Arial" pitchFamily="34" charset="0"/>
        <a:ea typeface="ＭＳ Ｐゴシック"/>
        <a:cs typeface="ＭＳ Ｐゴシック"/>
        <a:sym typeface="Arial" pitchFamily="34" charset="0"/>
      </a:defRPr>
    </a:lvl2pPr>
    <a:lvl3pPr marL="573969" algn="l" rtl="0" fontAlgn="base">
      <a:spcBef>
        <a:spcPct val="0"/>
      </a:spcBef>
      <a:spcAft>
        <a:spcPct val="0"/>
      </a:spcAft>
      <a:defRPr sz="2500" kern="1200">
        <a:solidFill>
          <a:srgbClr val="000000"/>
        </a:solidFill>
        <a:latin typeface="Arial" pitchFamily="34" charset="0"/>
        <a:ea typeface="ＭＳ Ｐゴシック"/>
        <a:cs typeface="ＭＳ Ｐゴシック"/>
        <a:sym typeface="Arial" pitchFamily="34" charset="0"/>
      </a:defRPr>
    </a:lvl3pPr>
    <a:lvl4pPr marL="860953" algn="l" rtl="0" fontAlgn="base">
      <a:spcBef>
        <a:spcPct val="0"/>
      </a:spcBef>
      <a:spcAft>
        <a:spcPct val="0"/>
      </a:spcAft>
      <a:defRPr sz="2500" kern="1200">
        <a:solidFill>
          <a:srgbClr val="000000"/>
        </a:solidFill>
        <a:latin typeface="Arial" pitchFamily="34" charset="0"/>
        <a:ea typeface="ＭＳ Ｐゴシック"/>
        <a:cs typeface="ＭＳ Ｐゴシック"/>
        <a:sym typeface="Arial" pitchFamily="34" charset="0"/>
      </a:defRPr>
    </a:lvl4pPr>
    <a:lvl5pPr marL="1147938" algn="l" rtl="0" fontAlgn="base">
      <a:spcBef>
        <a:spcPct val="0"/>
      </a:spcBef>
      <a:spcAft>
        <a:spcPct val="0"/>
      </a:spcAft>
      <a:defRPr sz="2500" kern="1200">
        <a:solidFill>
          <a:srgbClr val="000000"/>
        </a:solidFill>
        <a:latin typeface="Arial" pitchFamily="34" charset="0"/>
        <a:ea typeface="ＭＳ Ｐゴシック"/>
        <a:cs typeface="ＭＳ Ｐゴシック"/>
        <a:sym typeface="Arial" pitchFamily="34" charset="0"/>
      </a:defRPr>
    </a:lvl5pPr>
    <a:lvl6pPr marL="1434922" algn="l" defTabSz="573969" rtl="0" eaLnBrk="1" latinLnBrk="0" hangingPunct="1">
      <a:defRPr sz="2500" kern="1200">
        <a:solidFill>
          <a:srgbClr val="000000"/>
        </a:solidFill>
        <a:latin typeface="Arial" pitchFamily="34" charset="0"/>
        <a:ea typeface="ＭＳ Ｐゴシック"/>
        <a:cs typeface="ＭＳ Ｐゴシック"/>
        <a:sym typeface="Arial" pitchFamily="34" charset="0"/>
      </a:defRPr>
    </a:lvl6pPr>
    <a:lvl7pPr marL="1721907" algn="l" defTabSz="573969" rtl="0" eaLnBrk="1" latinLnBrk="0" hangingPunct="1">
      <a:defRPr sz="2500" kern="1200">
        <a:solidFill>
          <a:srgbClr val="000000"/>
        </a:solidFill>
        <a:latin typeface="Arial" pitchFamily="34" charset="0"/>
        <a:ea typeface="ＭＳ Ｐゴシック"/>
        <a:cs typeface="ＭＳ Ｐゴシック"/>
        <a:sym typeface="Arial" pitchFamily="34" charset="0"/>
      </a:defRPr>
    </a:lvl7pPr>
    <a:lvl8pPr marL="2008891" algn="l" defTabSz="573969" rtl="0" eaLnBrk="1" latinLnBrk="0" hangingPunct="1">
      <a:defRPr sz="2500" kern="1200">
        <a:solidFill>
          <a:srgbClr val="000000"/>
        </a:solidFill>
        <a:latin typeface="Arial" pitchFamily="34" charset="0"/>
        <a:ea typeface="ＭＳ Ｐゴシック"/>
        <a:cs typeface="ＭＳ Ｐゴシック"/>
        <a:sym typeface="Arial" pitchFamily="34" charset="0"/>
      </a:defRPr>
    </a:lvl8pPr>
    <a:lvl9pPr marL="2295876" algn="l" defTabSz="573969" rtl="0" eaLnBrk="1" latinLnBrk="0" hangingPunct="1">
      <a:defRPr sz="2500" kern="1200">
        <a:solidFill>
          <a:srgbClr val="000000"/>
        </a:solidFill>
        <a:latin typeface="Arial" pitchFamily="34" charset="0"/>
        <a:ea typeface="ＭＳ Ｐゴシック"/>
        <a:cs typeface="ＭＳ Ｐゴシック"/>
        <a:sym typeface="Arial"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861"/>
    <a:srgbClr val="FFE76F"/>
    <a:srgbClr val="18509B"/>
    <a:srgbClr val="174685"/>
    <a:srgbClr val="29C7E5"/>
    <a:srgbClr val="F2BD3E"/>
    <a:srgbClr val="DC7C2C"/>
    <a:srgbClr val="6A737B"/>
    <a:srgbClr val="000099"/>
    <a:srgbClr val="5294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85" autoAdjust="0"/>
    <p:restoredTop sz="78954" autoAdjust="0"/>
  </p:normalViewPr>
  <p:slideViewPr>
    <p:cSldViewPr snapToGrid="0">
      <p:cViewPr varScale="1">
        <p:scale>
          <a:sx n="103" d="100"/>
          <a:sy n="103" d="100"/>
        </p:scale>
        <p:origin x="102" y="24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7" d="100"/>
          <a:sy n="77" d="100"/>
        </p:scale>
        <p:origin x="-337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ary Wells" userId="53dc9208-f5ab-45a0-b579-2e8c4d7379af" providerId="ADAL" clId="{A57B4BDA-4190-496D-B1AD-B61C19E0D808}"/>
    <pc:docChg chg="undo custSel addSld delSld modSld sldOrd">
      <pc:chgData name="Zachary Wells" userId="53dc9208-f5ab-45a0-b579-2e8c4d7379af" providerId="ADAL" clId="{A57B4BDA-4190-496D-B1AD-B61C19E0D808}" dt="2017-09-07T16:02:29.383" v="2363" actId="14100"/>
      <pc:docMkLst>
        <pc:docMk/>
      </pc:docMkLst>
      <pc:sldChg chg="modSp">
        <pc:chgData name="Zachary Wells" userId="53dc9208-f5ab-45a0-b579-2e8c4d7379af" providerId="ADAL" clId="{A57B4BDA-4190-496D-B1AD-B61C19E0D808}" dt="2017-09-07T16:02:29.383" v="2363" actId="14100"/>
        <pc:sldMkLst>
          <pc:docMk/>
          <pc:sldMk cId="2057345949" sldId="502"/>
        </pc:sldMkLst>
        <pc:spChg chg="mod">
          <ac:chgData name="Zachary Wells" userId="53dc9208-f5ab-45a0-b579-2e8c4d7379af" providerId="ADAL" clId="{A57B4BDA-4190-496D-B1AD-B61C19E0D808}" dt="2017-09-07T15:37:59.245" v="141" actId="20577"/>
          <ac:spMkLst>
            <pc:docMk/>
            <pc:sldMk cId="2057345949" sldId="502"/>
            <ac:spMk id="5" creationId="{00000000-0000-0000-0000-000000000000}"/>
          </ac:spMkLst>
        </pc:spChg>
        <pc:graphicFrameChg chg="mod modGraphic">
          <ac:chgData name="Zachary Wells" userId="53dc9208-f5ab-45a0-b579-2e8c4d7379af" providerId="ADAL" clId="{A57B4BDA-4190-496D-B1AD-B61C19E0D808}" dt="2017-09-07T16:02:29.383" v="2363" actId="14100"/>
          <ac:graphicFrameMkLst>
            <pc:docMk/>
            <pc:sldMk cId="2057345949" sldId="502"/>
            <ac:graphicFrameMk id="2" creationId="{00000000-0000-0000-0000-000000000000}"/>
          </ac:graphicFrameMkLst>
        </pc:graphicFrameChg>
      </pc:sldChg>
      <pc:sldChg chg="add del">
        <pc:chgData name="Zachary Wells" userId="53dc9208-f5ab-45a0-b579-2e8c4d7379af" providerId="ADAL" clId="{A57B4BDA-4190-496D-B1AD-B61C19E0D808}" dt="2017-09-06T14:08:06.715" v="3" actId="2696"/>
        <pc:sldMkLst>
          <pc:docMk/>
          <pc:sldMk cId="3286490536" sldId="510"/>
        </pc:sldMkLst>
      </pc:sldChg>
      <pc:sldChg chg="addSp delSp modSp add del ord delAnim modNotesTx">
        <pc:chgData name="Zachary Wells" userId="53dc9208-f5ab-45a0-b579-2e8c4d7379af" providerId="ADAL" clId="{A57B4BDA-4190-496D-B1AD-B61C19E0D808}" dt="2017-09-06T14:14:06.378" v="130" actId="2696"/>
        <pc:sldMkLst>
          <pc:docMk/>
          <pc:sldMk cId="1405901972" sldId="511"/>
        </pc:sldMkLst>
        <pc:spChg chg="del topLvl">
          <ac:chgData name="Zachary Wells" userId="53dc9208-f5ab-45a0-b579-2e8c4d7379af" providerId="ADAL" clId="{A57B4BDA-4190-496D-B1AD-B61C19E0D808}" dt="2017-09-06T14:09:07.102" v="15" actId="478"/>
          <ac:spMkLst>
            <pc:docMk/>
            <pc:sldMk cId="1405901972" sldId="511"/>
            <ac:spMk id="16" creationId="{00000000-0000-0000-0000-000000000000}"/>
          </ac:spMkLst>
        </pc:spChg>
        <pc:spChg chg="del topLvl">
          <ac:chgData name="Zachary Wells" userId="53dc9208-f5ab-45a0-b579-2e8c4d7379af" providerId="ADAL" clId="{A57B4BDA-4190-496D-B1AD-B61C19E0D808}" dt="2017-09-06T14:09:05.730" v="14" actId="478"/>
          <ac:spMkLst>
            <pc:docMk/>
            <pc:sldMk cId="1405901972" sldId="511"/>
            <ac:spMk id="17" creationId="{00000000-0000-0000-0000-000000000000}"/>
          </ac:spMkLst>
        </pc:spChg>
        <pc:spChg chg="del topLvl">
          <ac:chgData name="Zachary Wells" userId="53dc9208-f5ab-45a0-b579-2e8c4d7379af" providerId="ADAL" clId="{A57B4BDA-4190-496D-B1AD-B61C19E0D808}" dt="2017-09-06T14:09:10.331" v="18" actId="478"/>
          <ac:spMkLst>
            <pc:docMk/>
            <pc:sldMk cId="1405901972" sldId="511"/>
            <ac:spMk id="19" creationId="{00000000-0000-0000-0000-000000000000}"/>
          </ac:spMkLst>
        </pc:spChg>
        <pc:spChg chg="del mod topLvl">
          <ac:chgData name="Zachary Wells" userId="53dc9208-f5ab-45a0-b579-2e8c4d7379af" providerId="ADAL" clId="{A57B4BDA-4190-496D-B1AD-B61C19E0D808}" dt="2017-09-06T14:09:09.168" v="17" actId="478"/>
          <ac:spMkLst>
            <pc:docMk/>
            <pc:sldMk cId="1405901972" sldId="511"/>
            <ac:spMk id="20" creationId="{00000000-0000-0000-0000-000000000000}"/>
          </ac:spMkLst>
        </pc:spChg>
        <pc:spChg chg="mod">
          <ac:chgData name="Zachary Wells" userId="53dc9208-f5ab-45a0-b579-2e8c4d7379af" providerId="ADAL" clId="{A57B4BDA-4190-496D-B1AD-B61C19E0D808}" dt="2017-09-06T14:08:56.829" v="13" actId="20577"/>
          <ac:spMkLst>
            <pc:docMk/>
            <pc:sldMk cId="1405901972" sldId="511"/>
            <ac:spMk id="24" creationId="{00000000-0000-0000-0000-000000000000}"/>
          </ac:spMkLst>
        </pc:spChg>
        <pc:grpChg chg="del">
          <ac:chgData name="Zachary Wells" userId="53dc9208-f5ab-45a0-b579-2e8c4d7379af" providerId="ADAL" clId="{A57B4BDA-4190-496D-B1AD-B61C19E0D808}" dt="2017-09-06T14:09:05.730" v="14" actId="478"/>
          <ac:grpSpMkLst>
            <pc:docMk/>
            <pc:sldMk cId="1405901972" sldId="511"/>
            <ac:grpSpMk id="15" creationId="{00000000-0000-0000-0000-000000000000}"/>
          </ac:grpSpMkLst>
        </pc:grpChg>
        <pc:grpChg chg="del">
          <ac:chgData name="Zachary Wells" userId="53dc9208-f5ab-45a0-b579-2e8c4d7379af" providerId="ADAL" clId="{A57B4BDA-4190-496D-B1AD-B61C19E0D808}" dt="2017-09-06T14:09:09.168" v="17" actId="478"/>
          <ac:grpSpMkLst>
            <pc:docMk/>
            <pc:sldMk cId="1405901972" sldId="511"/>
            <ac:grpSpMk id="18" creationId="{00000000-0000-0000-0000-000000000000}"/>
          </ac:grpSpMkLst>
        </pc:grpChg>
        <pc:grpChg chg="del">
          <ac:chgData name="Zachary Wells" userId="53dc9208-f5ab-45a0-b579-2e8c4d7379af" providerId="ADAL" clId="{A57B4BDA-4190-496D-B1AD-B61C19E0D808}" dt="2017-09-06T14:09:12.244" v="19" actId="478"/>
          <ac:grpSpMkLst>
            <pc:docMk/>
            <pc:sldMk cId="1405901972" sldId="511"/>
            <ac:grpSpMk id="21" creationId="{00000000-0000-0000-0000-000000000000}"/>
          </ac:grpSpMkLst>
        </pc:grpChg>
        <pc:graphicFrameChg chg="add mod modGraphic">
          <ac:chgData name="Zachary Wells" userId="53dc9208-f5ab-45a0-b579-2e8c4d7379af" providerId="ADAL" clId="{A57B4BDA-4190-496D-B1AD-B61C19E0D808}" dt="2017-09-06T14:12:37.391" v="129" actId="20577"/>
          <ac:graphicFrameMkLst>
            <pc:docMk/>
            <pc:sldMk cId="1405901972" sldId="511"/>
            <ac:graphicFrameMk id="2" creationId="{E3152CD5-5F89-4FFA-B693-7AC875D6368B}"/>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ws-stu04\Desktop\Cambo%20Edu%20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solidFill>
                  <a:srgbClr val="000000"/>
                </a:solidFill>
                <a:latin typeface="Arial"/>
                <a:cs typeface="Arial"/>
              </a:defRPr>
            </a:pPr>
            <a:r>
              <a:rPr lang="en-US" sz="2000" dirty="0">
                <a:ln>
                  <a:solidFill>
                    <a:srgbClr val="174685"/>
                  </a:solidFill>
                </a:ln>
                <a:solidFill>
                  <a:srgbClr val="174685"/>
                </a:solidFill>
                <a:latin typeface="Arial"/>
                <a:cs typeface="Arial"/>
              </a:rPr>
              <a:t>INCREASE IN SCHOOL ATTENDANCE</a:t>
            </a:r>
          </a:p>
        </c:rich>
      </c:tx>
      <c:overlay val="0"/>
    </c:title>
    <c:autoTitleDeleted val="0"/>
    <c:plotArea>
      <c:layout/>
      <c:barChart>
        <c:barDir val="col"/>
        <c:grouping val="clustered"/>
        <c:varyColors val="0"/>
        <c:ser>
          <c:idx val="0"/>
          <c:order val="0"/>
          <c:tx>
            <c:strRef>
              <c:f>Data!$C$2</c:f>
              <c:strCache>
                <c:ptCount val="1"/>
                <c:pt idx="0">
                  <c:v>2006</c:v>
                </c:pt>
              </c:strCache>
            </c:strRef>
          </c:tx>
          <c:spPr>
            <a:solidFill>
              <a:srgbClr val="6A737B"/>
            </a:solidFill>
          </c:spPr>
          <c:invertIfNegative val="0"/>
          <c:cat>
            <c:strRef>
              <c:f>Data!$B$3:$B$7</c:f>
              <c:strCache>
                <c:ptCount val="5"/>
                <c:pt idx="0">
                  <c:v>Chumnoab</c:v>
                </c:pt>
                <c:pt idx="1">
                  <c:v>Thmar Dan Poev</c:v>
                </c:pt>
                <c:pt idx="2">
                  <c:v>Russey Chrum</c:v>
                </c:pt>
                <c:pt idx="3">
                  <c:v>Tatai Leu</c:v>
                </c:pt>
                <c:pt idx="4">
                  <c:v>Pralay</c:v>
                </c:pt>
              </c:strCache>
            </c:strRef>
          </c:cat>
          <c:val>
            <c:numRef>
              <c:f>Data!$C$3:$C$7</c:f>
              <c:numCache>
                <c:formatCode>0%</c:formatCode>
                <c:ptCount val="5"/>
                <c:pt idx="0">
                  <c:v>0.59</c:v>
                </c:pt>
                <c:pt idx="1">
                  <c:v>0.55000000000000004</c:v>
                </c:pt>
                <c:pt idx="2">
                  <c:v>0.47</c:v>
                </c:pt>
                <c:pt idx="3">
                  <c:v>0.34</c:v>
                </c:pt>
                <c:pt idx="4">
                  <c:v>0.4</c:v>
                </c:pt>
              </c:numCache>
            </c:numRef>
          </c:val>
          <c:extLst>
            <c:ext xmlns:c16="http://schemas.microsoft.com/office/drawing/2014/chart" uri="{C3380CC4-5D6E-409C-BE32-E72D297353CC}">
              <c16:uniqueId val="{00000000-F6B5-4864-B395-939ECB0EDAC4}"/>
            </c:ext>
          </c:extLst>
        </c:ser>
        <c:ser>
          <c:idx val="1"/>
          <c:order val="1"/>
          <c:tx>
            <c:strRef>
              <c:f>Data!$D$2</c:f>
              <c:strCache>
                <c:ptCount val="1"/>
                <c:pt idx="0">
                  <c:v>2007</c:v>
                </c:pt>
              </c:strCache>
            </c:strRef>
          </c:tx>
          <c:spPr>
            <a:solidFill>
              <a:srgbClr val="F2BD3E"/>
            </a:solidFill>
          </c:spPr>
          <c:invertIfNegative val="0"/>
          <c:cat>
            <c:strRef>
              <c:f>Data!$B$3:$B$7</c:f>
              <c:strCache>
                <c:ptCount val="5"/>
                <c:pt idx="0">
                  <c:v>Chumnoab</c:v>
                </c:pt>
                <c:pt idx="1">
                  <c:v>Thmar Dan Poev</c:v>
                </c:pt>
                <c:pt idx="2">
                  <c:v>Russey Chrum</c:v>
                </c:pt>
                <c:pt idx="3">
                  <c:v>Tatai Leu</c:v>
                </c:pt>
                <c:pt idx="4">
                  <c:v>Pralay</c:v>
                </c:pt>
              </c:strCache>
            </c:strRef>
          </c:cat>
          <c:val>
            <c:numRef>
              <c:f>Data!$D$3:$D$7</c:f>
              <c:numCache>
                <c:formatCode>0%</c:formatCode>
                <c:ptCount val="5"/>
                <c:pt idx="0">
                  <c:v>0.85</c:v>
                </c:pt>
                <c:pt idx="1">
                  <c:v>0.66</c:v>
                </c:pt>
                <c:pt idx="2">
                  <c:v>0.49</c:v>
                </c:pt>
                <c:pt idx="3">
                  <c:v>0.56999999999999995</c:v>
                </c:pt>
                <c:pt idx="4">
                  <c:v>0.56000000000000005</c:v>
                </c:pt>
              </c:numCache>
            </c:numRef>
          </c:val>
          <c:extLst>
            <c:ext xmlns:c16="http://schemas.microsoft.com/office/drawing/2014/chart" uri="{C3380CC4-5D6E-409C-BE32-E72D297353CC}">
              <c16:uniqueId val="{00000001-F6B5-4864-B395-939ECB0EDAC4}"/>
            </c:ext>
          </c:extLst>
        </c:ser>
        <c:dLbls>
          <c:showLegendKey val="0"/>
          <c:showVal val="0"/>
          <c:showCatName val="0"/>
          <c:showSerName val="0"/>
          <c:showPercent val="0"/>
          <c:showBubbleSize val="0"/>
        </c:dLbls>
        <c:gapWidth val="150"/>
        <c:axId val="568812032"/>
        <c:axId val="509060800"/>
      </c:barChart>
      <c:catAx>
        <c:axId val="568812032"/>
        <c:scaling>
          <c:orientation val="minMax"/>
        </c:scaling>
        <c:delete val="0"/>
        <c:axPos val="b"/>
        <c:numFmt formatCode="General" sourceLinked="0"/>
        <c:majorTickMark val="out"/>
        <c:minorTickMark val="none"/>
        <c:tickLblPos val="nextTo"/>
        <c:txPr>
          <a:bodyPr/>
          <a:lstStyle/>
          <a:p>
            <a:pPr>
              <a:defRPr sz="1200" b="1" i="0">
                <a:solidFill>
                  <a:srgbClr val="000000"/>
                </a:solidFill>
                <a:latin typeface="Arial"/>
                <a:cs typeface="Arial"/>
              </a:defRPr>
            </a:pPr>
            <a:endParaRPr lang="en-US"/>
          </a:p>
        </c:txPr>
        <c:crossAx val="509060800"/>
        <c:crosses val="autoZero"/>
        <c:auto val="1"/>
        <c:lblAlgn val="ctr"/>
        <c:lblOffset val="100"/>
        <c:noMultiLvlLbl val="0"/>
      </c:catAx>
      <c:valAx>
        <c:axId val="509060800"/>
        <c:scaling>
          <c:orientation val="minMax"/>
        </c:scaling>
        <c:delete val="0"/>
        <c:axPos val="l"/>
        <c:majorGridlines/>
        <c:title>
          <c:tx>
            <c:rich>
              <a:bodyPr rot="-5400000" vert="horz"/>
              <a:lstStyle/>
              <a:p>
                <a:pPr>
                  <a:defRPr sz="1600" b="1" i="0">
                    <a:solidFill>
                      <a:srgbClr val="000000"/>
                    </a:solidFill>
                    <a:latin typeface="Arial"/>
                    <a:cs typeface="Arial"/>
                  </a:defRPr>
                </a:pPr>
                <a:r>
                  <a:rPr lang="en-US" sz="1600" b="1" i="0" dirty="0">
                    <a:solidFill>
                      <a:srgbClr val="000000"/>
                    </a:solidFill>
                    <a:latin typeface="Arial"/>
                    <a:cs typeface="Arial"/>
                  </a:rPr>
                  <a:t>school age kids enrolled fulltime</a:t>
                </a:r>
              </a:p>
            </c:rich>
          </c:tx>
          <c:layout>
            <c:manualLayout>
              <c:xMode val="edge"/>
              <c:yMode val="edge"/>
              <c:x val="9.5198459553997392E-3"/>
              <c:y val="0.15694920847801"/>
            </c:manualLayout>
          </c:layout>
          <c:overlay val="0"/>
        </c:title>
        <c:numFmt formatCode="0%" sourceLinked="1"/>
        <c:majorTickMark val="out"/>
        <c:minorTickMark val="none"/>
        <c:tickLblPos val="nextTo"/>
        <c:txPr>
          <a:bodyPr/>
          <a:lstStyle/>
          <a:p>
            <a:pPr>
              <a:defRPr sz="1200" b="1" i="0">
                <a:solidFill>
                  <a:srgbClr val="000000"/>
                </a:solidFill>
                <a:latin typeface="Arial"/>
                <a:cs typeface="Arial"/>
              </a:defRPr>
            </a:pPr>
            <a:endParaRPr lang="en-US"/>
          </a:p>
        </c:txPr>
        <c:crossAx val="568812032"/>
        <c:crosses val="autoZero"/>
        <c:crossBetween val="between"/>
      </c:valAx>
    </c:plotArea>
    <c:legend>
      <c:legendPos val="r"/>
      <c:overlay val="0"/>
      <c:txPr>
        <a:bodyPr/>
        <a:lstStyle/>
        <a:p>
          <a:pPr>
            <a:defRPr sz="1800" b="1" i="0">
              <a:solidFill>
                <a:srgbClr val="000000"/>
              </a:solidFill>
              <a:latin typeface="Arial"/>
              <a:cs typeface="Arial"/>
            </a:defRPr>
          </a:pPr>
          <a:endParaRPr lang="en-US"/>
        </a:p>
      </c:txPr>
    </c:legend>
    <c:plotVisOnly val="1"/>
    <c:dispBlanksAs val="gap"/>
    <c:showDLblsOverMax val="0"/>
  </c:chart>
  <c:txPr>
    <a:bodyPr/>
    <a:lstStyle/>
    <a:p>
      <a:pPr>
        <a:defRPr sz="2800">
          <a:solidFill>
            <a:schemeClr val="bg1"/>
          </a:solidFill>
          <a:latin typeface="Calibri" panose="020F0502020204030204" pitchFamily="34" charset="0"/>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383B62-A615-4C6B-A522-25E66CB95DA3}"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2D0DD176-25C8-47A3-86B7-80BF15085F4C}">
      <dgm:prSet phldrT="[Text]" custT="1"/>
      <dgm:spPr>
        <a:solidFill>
          <a:srgbClr val="174685"/>
        </a:solidFill>
      </dgm:spPr>
      <dgm:t>
        <a:bodyPr/>
        <a:lstStyle/>
        <a:p>
          <a:r>
            <a:rPr lang="en-US" sz="2000" b="1" dirty="0"/>
            <a:t>Monitoring</a:t>
          </a:r>
        </a:p>
      </dgm:t>
    </dgm:pt>
    <dgm:pt modelId="{2717A0F9-3BB4-4C43-BE25-B5A5B39F53EE}" type="parTrans" cxnId="{4825D1DE-DB0E-4337-BFE4-228D69111AC1}">
      <dgm:prSet/>
      <dgm:spPr/>
      <dgm:t>
        <a:bodyPr/>
        <a:lstStyle/>
        <a:p>
          <a:endParaRPr lang="en-US" sz="2800" b="1"/>
        </a:p>
      </dgm:t>
    </dgm:pt>
    <dgm:pt modelId="{E9D59BA2-D7CE-49BA-A8D0-2DC33434E4D2}" type="sibTrans" cxnId="{4825D1DE-DB0E-4337-BFE4-228D69111AC1}">
      <dgm:prSet/>
      <dgm:spPr>
        <a:ln w="38100">
          <a:solidFill>
            <a:srgbClr val="29C7E5"/>
          </a:solidFill>
        </a:ln>
      </dgm:spPr>
      <dgm:t>
        <a:bodyPr/>
        <a:lstStyle/>
        <a:p>
          <a:endParaRPr lang="en-US" sz="2800" b="1"/>
        </a:p>
      </dgm:t>
    </dgm:pt>
    <dgm:pt modelId="{75447887-AF2D-42F1-9192-A7CD5C247D1C}">
      <dgm:prSet phldrT="[Text]" custT="1"/>
      <dgm:spPr>
        <a:solidFill>
          <a:srgbClr val="29C7E5"/>
        </a:solidFill>
      </dgm:spPr>
      <dgm:t>
        <a:bodyPr/>
        <a:lstStyle/>
        <a:p>
          <a:r>
            <a:rPr lang="en-US" sz="2000" b="1" dirty="0"/>
            <a:t>Renegotiation</a:t>
          </a:r>
        </a:p>
      </dgm:t>
    </dgm:pt>
    <dgm:pt modelId="{2865E3E9-BDDF-4342-926E-B38CB744B0BE}" type="parTrans" cxnId="{51C03B0B-A797-4319-A7B1-FEF5EFB21EA3}">
      <dgm:prSet/>
      <dgm:spPr/>
      <dgm:t>
        <a:bodyPr/>
        <a:lstStyle/>
        <a:p>
          <a:endParaRPr lang="en-US" sz="2800" b="1"/>
        </a:p>
      </dgm:t>
    </dgm:pt>
    <dgm:pt modelId="{8D1500D1-4929-40D9-AAA1-FDC7B433D09B}" type="sibTrans" cxnId="{51C03B0B-A797-4319-A7B1-FEF5EFB21EA3}">
      <dgm:prSet/>
      <dgm:spPr>
        <a:ln w="38100">
          <a:solidFill>
            <a:srgbClr val="29C7E5"/>
          </a:solidFill>
        </a:ln>
      </dgm:spPr>
      <dgm:t>
        <a:bodyPr/>
        <a:lstStyle/>
        <a:p>
          <a:endParaRPr lang="en-US" sz="2800" b="1"/>
        </a:p>
      </dgm:t>
    </dgm:pt>
    <dgm:pt modelId="{030FF3B5-1915-4A33-8978-5D4FFFC65D6A}">
      <dgm:prSet phldrT="[Text]" custT="1"/>
      <dgm:spPr>
        <a:solidFill>
          <a:srgbClr val="174685"/>
        </a:solidFill>
      </dgm:spPr>
      <dgm:t>
        <a:bodyPr/>
        <a:lstStyle/>
        <a:p>
          <a:r>
            <a:rPr lang="en-US" sz="2000" b="1" dirty="0"/>
            <a:t>Implementation</a:t>
          </a:r>
        </a:p>
      </dgm:t>
    </dgm:pt>
    <dgm:pt modelId="{8822ADDF-33F9-4FD6-893B-2C98E02ED4A1}" type="parTrans" cxnId="{17745302-A054-4074-87D5-D98D37D253D0}">
      <dgm:prSet/>
      <dgm:spPr/>
      <dgm:t>
        <a:bodyPr/>
        <a:lstStyle/>
        <a:p>
          <a:endParaRPr lang="en-US" sz="2800" b="1"/>
        </a:p>
      </dgm:t>
    </dgm:pt>
    <dgm:pt modelId="{3A72A482-4152-4B32-AB22-5D3FFE3A5DE4}" type="sibTrans" cxnId="{17745302-A054-4074-87D5-D98D37D253D0}">
      <dgm:prSet/>
      <dgm:spPr>
        <a:ln w="38100">
          <a:solidFill>
            <a:srgbClr val="29C7E5"/>
          </a:solidFill>
        </a:ln>
      </dgm:spPr>
      <dgm:t>
        <a:bodyPr/>
        <a:lstStyle/>
        <a:p>
          <a:endParaRPr lang="en-US" sz="2800" b="1"/>
        </a:p>
      </dgm:t>
    </dgm:pt>
    <dgm:pt modelId="{0F30C7B7-520C-4CFC-B0C4-65CE70950B75}" type="pres">
      <dgm:prSet presAssocID="{7F383B62-A615-4C6B-A522-25E66CB95DA3}" presName="cycle" presStyleCnt="0">
        <dgm:presLayoutVars>
          <dgm:dir/>
          <dgm:resizeHandles val="exact"/>
        </dgm:presLayoutVars>
      </dgm:prSet>
      <dgm:spPr/>
    </dgm:pt>
    <dgm:pt modelId="{08741A48-D5AD-4981-A250-DDBB988ECDDE}" type="pres">
      <dgm:prSet presAssocID="{2D0DD176-25C8-47A3-86B7-80BF15085F4C}" presName="node" presStyleLbl="node1" presStyleIdx="0" presStyleCnt="3" custScaleX="110963" custScaleY="65921">
        <dgm:presLayoutVars>
          <dgm:bulletEnabled val="1"/>
        </dgm:presLayoutVars>
      </dgm:prSet>
      <dgm:spPr/>
    </dgm:pt>
    <dgm:pt modelId="{FE0C02A7-1625-4CE9-8713-A252138F6F10}" type="pres">
      <dgm:prSet presAssocID="{2D0DD176-25C8-47A3-86B7-80BF15085F4C}" presName="spNode" presStyleCnt="0"/>
      <dgm:spPr/>
    </dgm:pt>
    <dgm:pt modelId="{1DC84C1B-A42B-45AD-863E-7D528AA27BC2}" type="pres">
      <dgm:prSet presAssocID="{E9D59BA2-D7CE-49BA-A8D0-2DC33434E4D2}" presName="sibTrans" presStyleLbl="sibTrans1D1" presStyleIdx="0" presStyleCnt="3"/>
      <dgm:spPr/>
    </dgm:pt>
    <dgm:pt modelId="{5F08FA0C-5BDD-4D46-BF0C-DABEF779543F}" type="pres">
      <dgm:prSet presAssocID="{75447887-AF2D-42F1-9192-A7CD5C247D1C}" presName="node" presStyleLbl="node1" presStyleIdx="1" presStyleCnt="3" custScaleX="140067" custScaleY="76725">
        <dgm:presLayoutVars>
          <dgm:bulletEnabled val="1"/>
        </dgm:presLayoutVars>
      </dgm:prSet>
      <dgm:spPr/>
    </dgm:pt>
    <dgm:pt modelId="{F9F2F962-C279-48B7-BF23-C22B7C857DF0}" type="pres">
      <dgm:prSet presAssocID="{75447887-AF2D-42F1-9192-A7CD5C247D1C}" presName="spNode" presStyleCnt="0"/>
      <dgm:spPr/>
    </dgm:pt>
    <dgm:pt modelId="{BB2E165E-9DB6-437D-BB0E-39B458923BF3}" type="pres">
      <dgm:prSet presAssocID="{8D1500D1-4929-40D9-AAA1-FDC7B433D09B}" presName="sibTrans" presStyleLbl="sibTrans1D1" presStyleIdx="1" presStyleCnt="3"/>
      <dgm:spPr/>
    </dgm:pt>
    <dgm:pt modelId="{EEB27834-A2DC-47E9-A179-8EC03C7EFD13}" type="pres">
      <dgm:prSet presAssocID="{030FF3B5-1915-4A33-8978-5D4FFFC65D6A}" presName="node" presStyleLbl="node1" presStyleIdx="2" presStyleCnt="3" custScaleX="147006" custScaleY="72675" custRadScaleRad="94626" custRadScaleInc="-5914">
        <dgm:presLayoutVars>
          <dgm:bulletEnabled val="1"/>
        </dgm:presLayoutVars>
      </dgm:prSet>
      <dgm:spPr/>
    </dgm:pt>
    <dgm:pt modelId="{3BAC9E93-3F44-464A-8A33-7AAF06E44FE3}" type="pres">
      <dgm:prSet presAssocID="{030FF3B5-1915-4A33-8978-5D4FFFC65D6A}" presName="spNode" presStyleCnt="0"/>
      <dgm:spPr/>
    </dgm:pt>
    <dgm:pt modelId="{1851A999-92B1-470F-83E0-FC1272BB9B73}" type="pres">
      <dgm:prSet presAssocID="{3A72A482-4152-4B32-AB22-5D3FFE3A5DE4}" presName="sibTrans" presStyleLbl="sibTrans1D1" presStyleIdx="2" presStyleCnt="3"/>
      <dgm:spPr/>
    </dgm:pt>
  </dgm:ptLst>
  <dgm:cxnLst>
    <dgm:cxn modelId="{17745302-A054-4074-87D5-D98D37D253D0}" srcId="{7F383B62-A615-4C6B-A522-25E66CB95DA3}" destId="{030FF3B5-1915-4A33-8978-5D4FFFC65D6A}" srcOrd="2" destOrd="0" parTransId="{8822ADDF-33F9-4FD6-893B-2C98E02ED4A1}" sibTransId="{3A72A482-4152-4B32-AB22-5D3FFE3A5DE4}"/>
    <dgm:cxn modelId="{51C03B0B-A797-4319-A7B1-FEF5EFB21EA3}" srcId="{7F383B62-A615-4C6B-A522-25E66CB95DA3}" destId="{75447887-AF2D-42F1-9192-A7CD5C247D1C}" srcOrd="1" destOrd="0" parTransId="{2865E3E9-BDDF-4342-926E-B38CB744B0BE}" sibTransId="{8D1500D1-4929-40D9-AAA1-FDC7B433D09B}"/>
    <dgm:cxn modelId="{D977C710-683F-124F-B143-9BB7138F3D9E}" type="presOf" srcId="{030FF3B5-1915-4A33-8978-5D4FFFC65D6A}" destId="{EEB27834-A2DC-47E9-A179-8EC03C7EFD13}" srcOrd="0" destOrd="0" presId="urn:microsoft.com/office/officeart/2005/8/layout/cycle5"/>
    <dgm:cxn modelId="{32A50513-66F4-F049-90EF-1BF0AB6D66DF}" type="presOf" srcId="{8D1500D1-4929-40D9-AAA1-FDC7B433D09B}" destId="{BB2E165E-9DB6-437D-BB0E-39B458923BF3}" srcOrd="0" destOrd="0" presId="urn:microsoft.com/office/officeart/2005/8/layout/cycle5"/>
    <dgm:cxn modelId="{BBDDE355-DBC4-4D44-9D31-A1A8DBDA9206}" type="presOf" srcId="{7F383B62-A615-4C6B-A522-25E66CB95DA3}" destId="{0F30C7B7-520C-4CFC-B0C4-65CE70950B75}" srcOrd="0" destOrd="0" presId="urn:microsoft.com/office/officeart/2005/8/layout/cycle5"/>
    <dgm:cxn modelId="{C634C97D-B5C3-3747-AE77-CCDE267B157D}" type="presOf" srcId="{E9D59BA2-D7CE-49BA-A8D0-2DC33434E4D2}" destId="{1DC84C1B-A42B-45AD-863E-7D528AA27BC2}" srcOrd="0" destOrd="0" presId="urn:microsoft.com/office/officeart/2005/8/layout/cycle5"/>
    <dgm:cxn modelId="{303602C9-0E01-B14A-A28A-C93862AD1C05}" type="presOf" srcId="{3A72A482-4152-4B32-AB22-5D3FFE3A5DE4}" destId="{1851A999-92B1-470F-83E0-FC1272BB9B73}" srcOrd="0" destOrd="0" presId="urn:microsoft.com/office/officeart/2005/8/layout/cycle5"/>
    <dgm:cxn modelId="{4825D1DE-DB0E-4337-BFE4-228D69111AC1}" srcId="{7F383B62-A615-4C6B-A522-25E66CB95DA3}" destId="{2D0DD176-25C8-47A3-86B7-80BF15085F4C}" srcOrd="0" destOrd="0" parTransId="{2717A0F9-3BB4-4C43-BE25-B5A5B39F53EE}" sibTransId="{E9D59BA2-D7CE-49BA-A8D0-2DC33434E4D2}"/>
    <dgm:cxn modelId="{DDC704E1-4FAE-904A-8AC5-E09A11FB761F}" type="presOf" srcId="{75447887-AF2D-42F1-9192-A7CD5C247D1C}" destId="{5F08FA0C-5BDD-4D46-BF0C-DABEF779543F}" srcOrd="0" destOrd="0" presId="urn:microsoft.com/office/officeart/2005/8/layout/cycle5"/>
    <dgm:cxn modelId="{AAC77CFB-D0A9-4B4E-9A37-C168E40C38A0}" type="presOf" srcId="{2D0DD176-25C8-47A3-86B7-80BF15085F4C}" destId="{08741A48-D5AD-4981-A250-DDBB988ECDDE}" srcOrd="0" destOrd="0" presId="urn:microsoft.com/office/officeart/2005/8/layout/cycle5"/>
    <dgm:cxn modelId="{FBB20808-6A32-FE4A-9CF9-675A35303BDD}" type="presParOf" srcId="{0F30C7B7-520C-4CFC-B0C4-65CE70950B75}" destId="{08741A48-D5AD-4981-A250-DDBB988ECDDE}" srcOrd="0" destOrd="0" presId="urn:microsoft.com/office/officeart/2005/8/layout/cycle5"/>
    <dgm:cxn modelId="{B80DEE06-9053-BE4F-A2BD-D4555DF09EB5}" type="presParOf" srcId="{0F30C7B7-520C-4CFC-B0C4-65CE70950B75}" destId="{FE0C02A7-1625-4CE9-8713-A252138F6F10}" srcOrd="1" destOrd="0" presId="urn:microsoft.com/office/officeart/2005/8/layout/cycle5"/>
    <dgm:cxn modelId="{18B0271B-5719-034F-AF74-67147989D38F}" type="presParOf" srcId="{0F30C7B7-520C-4CFC-B0C4-65CE70950B75}" destId="{1DC84C1B-A42B-45AD-863E-7D528AA27BC2}" srcOrd="2" destOrd="0" presId="urn:microsoft.com/office/officeart/2005/8/layout/cycle5"/>
    <dgm:cxn modelId="{4118A2FA-0773-B943-8063-F64A1676E8B0}" type="presParOf" srcId="{0F30C7B7-520C-4CFC-B0C4-65CE70950B75}" destId="{5F08FA0C-5BDD-4D46-BF0C-DABEF779543F}" srcOrd="3" destOrd="0" presId="urn:microsoft.com/office/officeart/2005/8/layout/cycle5"/>
    <dgm:cxn modelId="{4AEC65E3-242B-0143-B360-D7262968D39F}" type="presParOf" srcId="{0F30C7B7-520C-4CFC-B0C4-65CE70950B75}" destId="{F9F2F962-C279-48B7-BF23-C22B7C857DF0}" srcOrd="4" destOrd="0" presId="urn:microsoft.com/office/officeart/2005/8/layout/cycle5"/>
    <dgm:cxn modelId="{4AFD8689-4D52-2F47-9D03-A05A4A9FD0F1}" type="presParOf" srcId="{0F30C7B7-520C-4CFC-B0C4-65CE70950B75}" destId="{BB2E165E-9DB6-437D-BB0E-39B458923BF3}" srcOrd="5" destOrd="0" presId="urn:microsoft.com/office/officeart/2005/8/layout/cycle5"/>
    <dgm:cxn modelId="{930A785B-B05F-254A-BF8C-ECEC0C6EB622}" type="presParOf" srcId="{0F30C7B7-520C-4CFC-B0C4-65CE70950B75}" destId="{EEB27834-A2DC-47E9-A179-8EC03C7EFD13}" srcOrd="6" destOrd="0" presId="urn:microsoft.com/office/officeart/2005/8/layout/cycle5"/>
    <dgm:cxn modelId="{E35CAD6D-F0FC-AC4D-97CA-13CCB0B6D670}" type="presParOf" srcId="{0F30C7B7-520C-4CFC-B0C4-65CE70950B75}" destId="{3BAC9E93-3F44-464A-8A33-7AAF06E44FE3}" srcOrd="7" destOrd="0" presId="urn:microsoft.com/office/officeart/2005/8/layout/cycle5"/>
    <dgm:cxn modelId="{74C03B66-3754-064B-910A-0131F96B2694}" type="presParOf" srcId="{0F30C7B7-520C-4CFC-B0C4-65CE70950B75}" destId="{1851A999-92B1-470F-83E0-FC1272BB9B73}" srcOrd="8" destOrd="0" presId="urn:microsoft.com/office/officeart/2005/8/layout/cycle5"/>
  </dgm:cxnLst>
  <dgm:bg/>
  <dgm:whole>
    <a:ln w="57150"/>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41A48-D5AD-4981-A250-DDBB988ECDDE}">
      <dsp:nvSpPr>
        <dsp:cNvPr id="0" name=""/>
        <dsp:cNvSpPr/>
      </dsp:nvSpPr>
      <dsp:spPr>
        <a:xfrm>
          <a:off x="1156368" y="80940"/>
          <a:ext cx="1594750" cy="615817"/>
        </a:xfrm>
        <a:prstGeom prst="roundRect">
          <a:avLst/>
        </a:prstGeom>
        <a:solidFill>
          <a:srgbClr val="1746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Monitoring</a:t>
          </a:r>
        </a:p>
      </dsp:txBody>
      <dsp:txXfrm>
        <a:off x="1186430" y="111002"/>
        <a:ext cx="1534626" cy="555693"/>
      </dsp:txXfrm>
    </dsp:sp>
    <dsp:sp modelId="{1DC84C1B-A42B-45AD-863E-7D528AA27BC2}">
      <dsp:nvSpPr>
        <dsp:cNvPr id="0" name=""/>
        <dsp:cNvSpPr/>
      </dsp:nvSpPr>
      <dsp:spPr>
        <a:xfrm>
          <a:off x="707710" y="388849"/>
          <a:ext cx="2492067" cy="2492067"/>
        </a:xfrm>
        <a:custGeom>
          <a:avLst/>
          <a:gdLst/>
          <a:ahLst/>
          <a:cxnLst/>
          <a:rect l="0" t="0" r="0" b="0"/>
          <a:pathLst>
            <a:path>
              <a:moveTo>
                <a:pt x="2223512" y="473288"/>
              </a:moveTo>
              <a:arcTo wR="1246033" hR="1246033" stAng="19300315" swAng="2322314"/>
            </a:path>
          </a:pathLst>
        </a:custGeom>
        <a:noFill/>
        <a:ln w="38100" cap="flat" cmpd="sng" algn="ctr">
          <a:solidFill>
            <a:srgbClr val="29C7E5"/>
          </a:solidFill>
          <a:prstDash val="solid"/>
          <a:tailEnd type="arrow"/>
        </a:ln>
        <a:effectLst/>
      </dsp:spPr>
      <dsp:style>
        <a:lnRef idx="1">
          <a:scrgbClr r="0" g="0" b="0"/>
        </a:lnRef>
        <a:fillRef idx="0">
          <a:scrgbClr r="0" g="0" b="0"/>
        </a:fillRef>
        <a:effectRef idx="0">
          <a:scrgbClr r="0" g="0" b="0"/>
        </a:effectRef>
        <a:fontRef idx="minor"/>
      </dsp:style>
    </dsp:sp>
    <dsp:sp modelId="{5F08FA0C-5BDD-4D46-BF0C-DABEF779543F}">
      <dsp:nvSpPr>
        <dsp:cNvPr id="0" name=""/>
        <dsp:cNvSpPr/>
      </dsp:nvSpPr>
      <dsp:spPr>
        <a:xfrm>
          <a:off x="2026325" y="1899527"/>
          <a:ext cx="2013030" cy="716745"/>
        </a:xfrm>
        <a:prstGeom prst="roundRect">
          <a:avLst/>
        </a:prstGeom>
        <a:solidFill>
          <a:srgbClr val="29C7E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Renegotiation</a:t>
          </a:r>
        </a:p>
      </dsp:txBody>
      <dsp:txXfrm>
        <a:off x="2061314" y="1934516"/>
        <a:ext cx="1943052" cy="646767"/>
      </dsp:txXfrm>
    </dsp:sp>
    <dsp:sp modelId="{BB2E165E-9DB6-437D-BB0E-39B458923BF3}">
      <dsp:nvSpPr>
        <dsp:cNvPr id="0" name=""/>
        <dsp:cNvSpPr/>
      </dsp:nvSpPr>
      <dsp:spPr>
        <a:xfrm>
          <a:off x="764520" y="346943"/>
          <a:ext cx="2492067" cy="2492067"/>
        </a:xfrm>
        <a:custGeom>
          <a:avLst/>
          <a:gdLst/>
          <a:ahLst/>
          <a:cxnLst/>
          <a:rect l="0" t="0" r="0" b="0"/>
          <a:pathLst>
            <a:path>
              <a:moveTo>
                <a:pt x="1704193" y="2404778"/>
              </a:moveTo>
              <a:arcTo wR="1246033" hR="1246033" stAng="4105590" swAng="2640264"/>
            </a:path>
          </a:pathLst>
        </a:custGeom>
        <a:noFill/>
        <a:ln w="38100" cap="flat" cmpd="sng" algn="ctr">
          <a:solidFill>
            <a:srgbClr val="29C7E5"/>
          </a:solidFill>
          <a:prstDash val="solid"/>
          <a:tailEnd type="arrow"/>
        </a:ln>
        <a:effectLst/>
      </dsp:spPr>
      <dsp:style>
        <a:lnRef idx="1">
          <a:scrgbClr r="0" g="0" b="0"/>
        </a:lnRef>
        <a:fillRef idx="0">
          <a:scrgbClr r="0" g="0" b="0"/>
        </a:fillRef>
        <a:effectRef idx="0">
          <a:scrgbClr r="0" g="0" b="0"/>
        </a:effectRef>
        <a:fontRef idx="minor"/>
      </dsp:style>
    </dsp:sp>
    <dsp:sp modelId="{EEB27834-A2DC-47E9-A179-8EC03C7EFD13}">
      <dsp:nvSpPr>
        <dsp:cNvPr id="0" name=""/>
        <dsp:cNvSpPr/>
      </dsp:nvSpPr>
      <dsp:spPr>
        <a:xfrm>
          <a:off x="-98537" y="1926607"/>
          <a:ext cx="2112757" cy="678911"/>
        </a:xfrm>
        <a:prstGeom prst="roundRect">
          <a:avLst/>
        </a:prstGeom>
        <a:solidFill>
          <a:srgbClr val="1746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Implementation</a:t>
          </a:r>
        </a:p>
      </dsp:txBody>
      <dsp:txXfrm>
        <a:off x="-65395" y="1959749"/>
        <a:ext cx="2046473" cy="612627"/>
      </dsp:txXfrm>
    </dsp:sp>
    <dsp:sp modelId="{1851A999-92B1-470F-83E0-FC1272BB9B73}">
      <dsp:nvSpPr>
        <dsp:cNvPr id="0" name=""/>
        <dsp:cNvSpPr/>
      </dsp:nvSpPr>
      <dsp:spPr>
        <a:xfrm>
          <a:off x="763688" y="339313"/>
          <a:ext cx="2492067" cy="2492067"/>
        </a:xfrm>
        <a:custGeom>
          <a:avLst/>
          <a:gdLst/>
          <a:ahLst/>
          <a:cxnLst/>
          <a:rect l="0" t="0" r="0" b="0"/>
          <a:pathLst>
            <a:path>
              <a:moveTo>
                <a:pt x="2999" y="1332442"/>
              </a:moveTo>
              <a:arcTo wR="1246033" hR="1246033" stAng="10561410" swAng="2330017"/>
            </a:path>
          </a:pathLst>
        </a:custGeom>
        <a:noFill/>
        <a:ln w="38100" cap="flat" cmpd="sng" algn="ctr">
          <a:solidFill>
            <a:srgbClr val="29C7E5"/>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34" charset="-128"/>
                <a:cs typeface="+mn-cs"/>
                <a:sym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34" charset="-128"/>
                <a:cs typeface="+mn-cs"/>
                <a:sym typeface="Arial" charset="0"/>
              </a:defRPr>
            </a:lvl1pPr>
          </a:lstStyle>
          <a:p>
            <a:pPr>
              <a:defRPr/>
            </a:pPr>
            <a:fld id="{E4132345-A16E-4614-B37A-F01FF353AAF3}" type="datetimeFigureOut">
              <a:rPr lang="en-US"/>
              <a:pPr>
                <a:defRPr/>
              </a:pPr>
              <a:t>9/8/2017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34" charset="-128"/>
                <a:cs typeface="+mn-cs"/>
                <a:sym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34" charset="-128"/>
                <a:cs typeface="+mn-cs"/>
                <a:sym typeface="Arial" charset="0"/>
              </a:defRPr>
            </a:lvl1pPr>
          </a:lstStyle>
          <a:p>
            <a:pPr>
              <a:defRPr/>
            </a:pPr>
            <a:fld id="{154426B6-A932-42BE-B7F5-4EE743F6544B}" type="slidenum">
              <a:rPr lang="en-US"/>
              <a:pPr>
                <a:defRPr/>
              </a:pPr>
              <a:t>‹#›</a:t>
            </a:fld>
            <a:endParaRPr lang="en-US"/>
          </a:p>
        </p:txBody>
      </p:sp>
    </p:spTree>
    <p:extLst>
      <p:ext uri="{BB962C8B-B14F-4D97-AF65-F5344CB8AC3E}">
        <p14:creationId xmlns:p14="http://schemas.microsoft.com/office/powerpoint/2010/main" val="3399047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ea typeface="ＭＳ Ｐゴシック" pitchFamily="34" charset="-128"/>
                <a:cs typeface="+mn-cs"/>
                <a:sym typeface="Arial" charset="0"/>
              </a:defRPr>
            </a:lvl1pPr>
          </a:lstStyle>
          <a:p>
            <a:pPr>
              <a:defRPr/>
            </a:pPr>
            <a:endParaRPr lang="en-US"/>
          </a:p>
        </p:txBody>
      </p:sp>
      <p:sp>
        <p:nvSpPr>
          <p:cNvPr id="307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ea typeface="ＭＳ Ｐゴシック" pitchFamily="34" charset="-128"/>
                <a:cs typeface="+mn-cs"/>
                <a:sym typeface="Arial" charset="0"/>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ea typeface="ＭＳ Ｐゴシック" pitchFamily="34" charset="-128"/>
                <a:cs typeface="+mn-cs"/>
                <a:sym typeface="Arial" charset="0"/>
              </a:defRPr>
            </a:lvl1pPr>
          </a:lstStyle>
          <a:p>
            <a:pPr>
              <a:defRPr/>
            </a:pPr>
            <a:endParaRPr lang="en-US"/>
          </a:p>
        </p:txBody>
      </p:sp>
      <p:sp>
        <p:nvSpPr>
          <p:cNvPr id="307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ea typeface="ＭＳ Ｐゴシック" pitchFamily="34" charset="-128"/>
                <a:cs typeface="+mn-cs"/>
                <a:sym typeface="Arial" charset="0"/>
              </a:defRPr>
            </a:lvl1pPr>
          </a:lstStyle>
          <a:p>
            <a:pPr>
              <a:defRPr/>
            </a:pPr>
            <a:fld id="{F8B70F15-398F-478C-A3BA-55A44357B535}" type="slidenum">
              <a:rPr lang="en-US"/>
              <a:pPr>
                <a:defRPr/>
              </a:pPr>
              <a:t>‹#›</a:t>
            </a:fld>
            <a:endParaRPr lang="en-US"/>
          </a:p>
        </p:txBody>
      </p:sp>
    </p:spTree>
    <p:extLst>
      <p:ext uri="{BB962C8B-B14F-4D97-AF65-F5344CB8AC3E}">
        <p14:creationId xmlns:p14="http://schemas.microsoft.com/office/powerpoint/2010/main" val="96301060"/>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800" kern="1200">
        <a:solidFill>
          <a:schemeClr val="tx1"/>
        </a:solidFill>
        <a:latin typeface="Arial" charset="0"/>
        <a:ea typeface="ＭＳ Ｐゴシック" pitchFamily="-109" charset="-128"/>
        <a:cs typeface="ＭＳ Ｐゴシック" pitchFamily="-109" charset="-128"/>
      </a:defRPr>
    </a:lvl1pPr>
    <a:lvl2pPr marL="286984" algn="l" rtl="0" eaLnBrk="0" fontAlgn="base" hangingPunct="0">
      <a:spcBef>
        <a:spcPct val="0"/>
      </a:spcBef>
      <a:spcAft>
        <a:spcPct val="0"/>
      </a:spcAft>
      <a:defRPr sz="800" kern="1200">
        <a:solidFill>
          <a:schemeClr val="tx1"/>
        </a:solidFill>
        <a:latin typeface="Arial" charset="0"/>
        <a:ea typeface="ＭＳ Ｐゴシック" pitchFamily="-107" charset="-128"/>
        <a:cs typeface="ＭＳ Ｐゴシック"/>
      </a:defRPr>
    </a:lvl2pPr>
    <a:lvl3pPr marL="573969" algn="l" rtl="0" eaLnBrk="0" fontAlgn="base" hangingPunct="0">
      <a:spcBef>
        <a:spcPct val="0"/>
      </a:spcBef>
      <a:spcAft>
        <a:spcPct val="0"/>
      </a:spcAft>
      <a:defRPr sz="800" kern="1200">
        <a:solidFill>
          <a:schemeClr val="tx1"/>
        </a:solidFill>
        <a:latin typeface="Arial" charset="0"/>
        <a:ea typeface="ＭＳ Ｐゴシック" pitchFamily="-107" charset="-128"/>
        <a:cs typeface="ＭＳ Ｐゴシック"/>
      </a:defRPr>
    </a:lvl3pPr>
    <a:lvl4pPr marL="860953" algn="l" rtl="0" eaLnBrk="0" fontAlgn="base" hangingPunct="0">
      <a:spcBef>
        <a:spcPct val="0"/>
      </a:spcBef>
      <a:spcAft>
        <a:spcPct val="0"/>
      </a:spcAft>
      <a:defRPr sz="800" kern="1200">
        <a:solidFill>
          <a:schemeClr val="tx1"/>
        </a:solidFill>
        <a:latin typeface="Arial" charset="0"/>
        <a:ea typeface="ＭＳ Ｐゴシック" pitchFamily="-107" charset="-128"/>
        <a:cs typeface="ＭＳ Ｐゴシック"/>
      </a:defRPr>
    </a:lvl4pPr>
    <a:lvl5pPr marL="1147938" algn="l" rtl="0" eaLnBrk="0" fontAlgn="base" hangingPunct="0">
      <a:spcBef>
        <a:spcPct val="0"/>
      </a:spcBef>
      <a:spcAft>
        <a:spcPct val="0"/>
      </a:spcAft>
      <a:defRPr sz="800" kern="1200">
        <a:solidFill>
          <a:schemeClr val="tx1"/>
        </a:solidFill>
        <a:latin typeface="Arial" charset="0"/>
        <a:ea typeface="ＭＳ Ｐゴシック" pitchFamily="-107" charset="-128"/>
        <a:cs typeface="ＭＳ Ｐゴシック"/>
      </a:defRPr>
    </a:lvl5pPr>
    <a:lvl6pPr marL="1434922" algn="l" defTabSz="286984" rtl="0" eaLnBrk="1" latinLnBrk="0" hangingPunct="1">
      <a:defRPr sz="800" kern="1200">
        <a:solidFill>
          <a:schemeClr val="tx1"/>
        </a:solidFill>
        <a:latin typeface="+mn-lt"/>
        <a:ea typeface="+mn-ea"/>
        <a:cs typeface="+mn-cs"/>
      </a:defRPr>
    </a:lvl6pPr>
    <a:lvl7pPr marL="1721907" algn="l" defTabSz="286984" rtl="0" eaLnBrk="1" latinLnBrk="0" hangingPunct="1">
      <a:defRPr sz="800" kern="1200">
        <a:solidFill>
          <a:schemeClr val="tx1"/>
        </a:solidFill>
        <a:latin typeface="+mn-lt"/>
        <a:ea typeface="+mn-ea"/>
        <a:cs typeface="+mn-cs"/>
      </a:defRPr>
    </a:lvl7pPr>
    <a:lvl8pPr marL="2008891" algn="l" defTabSz="286984" rtl="0" eaLnBrk="1" latinLnBrk="0" hangingPunct="1">
      <a:defRPr sz="800" kern="1200">
        <a:solidFill>
          <a:schemeClr val="tx1"/>
        </a:solidFill>
        <a:latin typeface="+mn-lt"/>
        <a:ea typeface="+mn-ea"/>
        <a:cs typeface="+mn-cs"/>
      </a:defRPr>
    </a:lvl8pPr>
    <a:lvl9pPr marL="2295876" algn="l" defTabSz="286984"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CA" sz="800" kern="1200" dirty="0">
                <a:solidFill>
                  <a:schemeClr val="tx1"/>
                </a:solidFill>
                <a:effectLst/>
                <a:latin typeface="Arial" charset="0"/>
                <a:ea typeface="ＭＳ Ｐゴシック" pitchFamily="-109" charset="-128"/>
                <a:cs typeface="ＭＳ Ｐゴシック" pitchFamily="-109" charset="-128"/>
              </a:rPr>
              <a:t>Session title</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800" kern="1200" dirty="0">
                <a:solidFill>
                  <a:schemeClr val="tx1"/>
                </a:solidFill>
                <a:effectLst/>
                <a:latin typeface="Arial" charset="0"/>
                <a:ea typeface="ＭＳ Ｐゴシック" pitchFamily="-109" charset="-128"/>
                <a:cs typeface="ＭＳ Ｐゴシック" pitchFamily="-109" charset="-128"/>
              </a:rPr>
              <a:t>Shows the theory of change for the </a:t>
            </a:r>
            <a:r>
              <a:rPr lang="en-US" sz="800" kern="1200" dirty="0" err="1">
                <a:solidFill>
                  <a:schemeClr val="tx1"/>
                </a:solidFill>
                <a:effectLst/>
                <a:latin typeface="Arial" charset="0"/>
                <a:ea typeface="ＭＳ Ｐゴシック" pitchFamily="-109" charset="-128"/>
                <a:cs typeface="ＭＳ Ｐゴシック" pitchFamily="-109" charset="-128"/>
              </a:rPr>
              <a:t>Iscuande</a:t>
            </a:r>
            <a:r>
              <a:rPr lang="en-US" sz="800" kern="1200" dirty="0">
                <a:solidFill>
                  <a:schemeClr val="tx1"/>
                </a:solidFill>
                <a:effectLst/>
                <a:latin typeface="Arial" charset="0"/>
                <a:ea typeface="ＭＳ Ｐゴシック" pitchFamily="-109" charset="-128"/>
                <a:cs typeface="ＭＳ Ｐゴシック" pitchFamily="-109" charset="-128"/>
              </a:rPr>
              <a:t> example in table format. </a:t>
            </a: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10</a:t>
            </a:fld>
            <a:endParaRPr lang="en-US"/>
          </a:p>
        </p:txBody>
      </p:sp>
    </p:spTree>
    <p:extLst>
      <p:ext uri="{BB962C8B-B14F-4D97-AF65-F5344CB8AC3E}">
        <p14:creationId xmlns:p14="http://schemas.microsoft.com/office/powerpoint/2010/main" val="1292047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800" kern="1200" dirty="0">
                <a:solidFill>
                  <a:schemeClr val="tx1"/>
                </a:solidFill>
                <a:effectLst/>
                <a:latin typeface="Arial" charset="0"/>
                <a:ea typeface="ＭＳ Ｐゴシック" pitchFamily="-109" charset="-128"/>
                <a:cs typeface="ＭＳ Ｐゴシック" pitchFamily="-109" charset="-128"/>
              </a:rPr>
              <a:t>Introduces the concepts of time-based targets, indicators, and data collection.</a:t>
            </a: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11</a:t>
            </a:fld>
            <a:endParaRPr lang="en-US"/>
          </a:p>
        </p:txBody>
      </p:sp>
    </p:spTree>
    <p:extLst>
      <p:ext uri="{BB962C8B-B14F-4D97-AF65-F5344CB8AC3E}">
        <p14:creationId xmlns:p14="http://schemas.microsoft.com/office/powerpoint/2010/main" val="160345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800" kern="1200" dirty="0">
                <a:solidFill>
                  <a:schemeClr val="tx1"/>
                </a:solidFill>
                <a:effectLst/>
                <a:latin typeface="Arial" charset="0"/>
                <a:ea typeface="ＭＳ Ｐゴシック" pitchFamily="-109" charset="-128"/>
                <a:cs typeface="ＭＳ Ｐゴシック" pitchFamily="-109" charset="-128"/>
              </a:rPr>
              <a:t>Shows the entire suite of targets, indicators and data collection across actions, threats, and outcomes. The actions are aimed at the threats themselves so we aren’t anticipating changes in the drivers, therefore they are blank. If we were for example providing alternative fuelwood sources we would build out monitoring for that activity and how that driver would change and </a:t>
            </a:r>
            <a:r>
              <a:rPr lang="en-US" sz="800" kern="1200">
                <a:solidFill>
                  <a:schemeClr val="tx1"/>
                </a:solidFill>
                <a:effectLst/>
                <a:latin typeface="Arial" charset="0"/>
                <a:ea typeface="ＭＳ Ｐゴシック" pitchFamily="-109" charset="-128"/>
                <a:cs typeface="ＭＳ Ｐゴシック" pitchFamily="-109" charset="-128"/>
              </a:rPr>
              <a:t>be monitored.</a:t>
            </a:r>
            <a:endParaRPr lang="en-US" sz="800" kern="1200" dirty="0">
              <a:solidFill>
                <a:schemeClr val="tx1"/>
              </a:solidFill>
              <a:effectLst/>
              <a:latin typeface="Arial"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12</a:t>
            </a:fld>
            <a:endParaRPr lang="en-US"/>
          </a:p>
        </p:txBody>
      </p:sp>
    </p:spTree>
    <p:extLst>
      <p:ext uri="{BB962C8B-B14F-4D97-AF65-F5344CB8AC3E}">
        <p14:creationId xmlns:p14="http://schemas.microsoft.com/office/powerpoint/2010/main" val="2908492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800" kern="1200" dirty="0">
                <a:solidFill>
                  <a:schemeClr val="tx1"/>
                </a:solidFill>
                <a:effectLst/>
                <a:latin typeface="Arial" charset="0"/>
                <a:ea typeface="ＭＳ Ｐゴシック" pitchFamily="-109" charset="-128"/>
                <a:cs typeface="ＭＳ Ｐゴシック" pitchFamily="-109" charset="-128"/>
              </a:rPr>
              <a:t>This is a map of the </a:t>
            </a:r>
            <a:r>
              <a:rPr lang="en-US" sz="800" kern="1200" dirty="0" err="1">
                <a:solidFill>
                  <a:schemeClr val="tx1"/>
                </a:solidFill>
                <a:effectLst/>
                <a:latin typeface="Arial" charset="0"/>
                <a:ea typeface="ＭＳ Ｐゴシック" pitchFamily="-109" charset="-128"/>
                <a:cs typeface="ＭＳ Ｐゴシック" pitchFamily="-109" charset="-128"/>
              </a:rPr>
              <a:t>Lizhiba</a:t>
            </a:r>
            <a:r>
              <a:rPr lang="en-US" sz="800" kern="1200" dirty="0">
                <a:solidFill>
                  <a:schemeClr val="tx1"/>
                </a:solidFill>
                <a:effectLst/>
                <a:latin typeface="Arial" charset="0"/>
                <a:ea typeface="ＭＳ Ｐゴシック" pitchFamily="-109" charset="-128"/>
                <a:cs typeface="ＭＳ Ｐゴシック" pitchFamily="-109" charset="-128"/>
              </a:rPr>
              <a:t> community area in China’s Sichuan Province. The colored circles show where signs of Panda activity were observed each year; the dots show how Panda activity is spreading wider and wider, including down the valleys toward the villages, as increased protection efforts under the CA improve habitat and reduce disturbances.</a:t>
            </a: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13</a:t>
            </a:fld>
            <a:endParaRPr lang="en-US"/>
          </a:p>
        </p:txBody>
      </p:sp>
    </p:spTree>
    <p:extLst>
      <p:ext uri="{BB962C8B-B14F-4D97-AF65-F5344CB8AC3E}">
        <p14:creationId xmlns:p14="http://schemas.microsoft.com/office/powerpoint/2010/main" val="2233920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a:solidFill>
                  <a:schemeClr val="tx1"/>
                </a:solidFill>
                <a:effectLst/>
                <a:latin typeface="Arial" charset="0"/>
                <a:ea typeface="ＭＳ Ｐゴシック" pitchFamily="-109" charset="-128"/>
                <a:cs typeface="ＭＳ Ｐゴシック" pitchFamily="-109" charset="-128"/>
              </a:rPr>
              <a:t>Overall, the main question for socioeconomic monitoring is whether people are better off under the CA. But this is also an important opportunity to check awareness of and satisfaction with the CA among people throughout the community. Therefore socioeconomic monitoring includes asking people about their knowledge of commitments, benefits and penalties under the CA. In some CAs, there is an incentive for the leadership or a natural resource committee to ensure wide community awareness; socioeconomic monitoring then determines whether that incentive is to be maintained or reduced (e.g. the committee gets $100 for its management expenses if at least 75% of surveyed community members correctly describe the basic CA).</a:t>
            </a: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14</a:t>
            </a:fld>
            <a:endParaRPr lang="en-US"/>
          </a:p>
        </p:txBody>
      </p:sp>
    </p:spTree>
    <p:extLst>
      <p:ext uri="{BB962C8B-B14F-4D97-AF65-F5344CB8AC3E}">
        <p14:creationId xmlns:p14="http://schemas.microsoft.com/office/powerpoint/2010/main" val="3879874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800" kern="1200" dirty="0">
                <a:solidFill>
                  <a:schemeClr val="tx1"/>
                </a:solidFill>
                <a:effectLst/>
                <a:latin typeface="Arial" charset="0"/>
                <a:ea typeface="ＭＳ Ｐゴシック" pitchFamily="-109" charset="-128"/>
                <a:cs typeface="ＭＳ Ｐゴシック" pitchFamily="-109" charset="-128"/>
              </a:rPr>
              <a:t>In addition to awareness of CA, an essential role of socioeconomic monitoring is to see if the CA is making people measurably better off (e.g. income, access to electricity, clean water), and if they perceive conditions as improving (such as threats, quality of governance, etc.). Importantly, monitoring should check whether people believe that any improvements are linked to the CA.</a:t>
            </a:r>
            <a:endParaRPr lang="en-US" sz="800" kern="1200" dirty="0">
              <a:solidFill>
                <a:schemeClr val="tx1"/>
              </a:solidFill>
              <a:effectLst/>
              <a:latin typeface="Arial"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15</a:t>
            </a:fld>
            <a:endParaRPr lang="en-US"/>
          </a:p>
        </p:txBody>
      </p:sp>
    </p:spTree>
    <p:extLst>
      <p:ext uri="{BB962C8B-B14F-4D97-AF65-F5344CB8AC3E}">
        <p14:creationId xmlns:p14="http://schemas.microsoft.com/office/powerpoint/2010/main" val="2914771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800" kern="1200" dirty="0">
                <a:solidFill>
                  <a:schemeClr val="tx1"/>
                </a:solidFill>
                <a:effectLst/>
                <a:latin typeface="Arial" charset="0"/>
                <a:ea typeface="ＭＳ Ｐゴシック" pitchFamily="-109" charset="-128"/>
                <a:cs typeface="ＭＳ Ｐゴシック" pitchFamily="-109" charset="-128"/>
              </a:rPr>
              <a:t>Given that there are so many different possible components of benefit packages in a CA, the things to measure and results to report vary widely. In Cambodia, one benefit was providing salary supplements for teachers; the implementer showed that this led to a significant increase in school attendance.</a:t>
            </a: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16</a:t>
            </a:fld>
            <a:endParaRPr lang="en-US"/>
          </a:p>
        </p:txBody>
      </p:sp>
    </p:spTree>
    <p:extLst>
      <p:ext uri="{BB962C8B-B14F-4D97-AF65-F5344CB8AC3E}">
        <p14:creationId xmlns:p14="http://schemas.microsoft.com/office/powerpoint/2010/main" val="1878975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800" kern="1200" dirty="0">
                <a:solidFill>
                  <a:schemeClr val="tx1"/>
                </a:solidFill>
                <a:effectLst/>
                <a:latin typeface="Arial" charset="0"/>
                <a:ea typeface="ＭＳ Ｐゴシック" pitchFamily="-109" charset="-128"/>
                <a:cs typeface="ＭＳ Ｐゴシック" pitchFamily="-109" charset="-128"/>
              </a:rPr>
              <a:t>In Guatemala’s Maya Biosphere Reserve, a CA with the community of </a:t>
            </a:r>
            <a:r>
              <a:rPr lang="en-US" sz="800" kern="1200" dirty="0" err="1">
                <a:solidFill>
                  <a:schemeClr val="tx1"/>
                </a:solidFill>
                <a:effectLst/>
                <a:latin typeface="Arial" charset="0"/>
                <a:ea typeface="ＭＳ Ｐゴシック" pitchFamily="-109" charset="-128"/>
                <a:cs typeface="ＭＳ Ｐゴシック" pitchFamily="-109" charset="-128"/>
              </a:rPr>
              <a:t>Uaxactún</a:t>
            </a:r>
            <a:r>
              <a:rPr lang="en-US" sz="800" kern="1200" dirty="0">
                <a:solidFill>
                  <a:schemeClr val="tx1"/>
                </a:solidFill>
                <a:effectLst/>
                <a:latin typeface="Arial" charset="0"/>
                <a:ea typeface="ＭＳ Ｐゴシック" pitchFamily="-109" charset="-128"/>
                <a:cs typeface="ＭＳ Ｐゴシック" pitchFamily="-109" charset="-128"/>
              </a:rPr>
              <a:t> sought to improve the capacity and functioning of the community forest management body. Success in this regard was shown by steady decrease in the level of debt of the body, and eventually surpluses that contribute to community income.</a:t>
            </a: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17</a:t>
            </a:fld>
            <a:endParaRPr lang="en-US"/>
          </a:p>
        </p:txBody>
      </p:sp>
    </p:spTree>
    <p:extLst>
      <p:ext uri="{BB962C8B-B14F-4D97-AF65-F5344CB8AC3E}">
        <p14:creationId xmlns:p14="http://schemas.microsoft.com/office/powerpoint/2010/main" val="4178947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800" kern="1200" dirty="0">
                <a:solidFill>
                  <a:schemeClr val="tx1"/>
                </a:solidFill>
                <a:effectLst/>
                <a:latin typeface="Arial" charset="0"/>
                <a:ea typeface="ＭＳ Ｐゴシック" pitchFamily="-109" charset="-128"/>
                <a:cs typeface="ＭＳ Ｐゴシック" pitchFamily="-109" charset="-128"/>
              </a:rPr>
              <a:t>Remember, in all likelihood you will renew the agreement several times for the short term, before sealing a long term deal. This requires renegotiation.</a:t>
            </a:r>
            <a:r>
              <a:rPr lang="en-US" sz="800" kern="1200" dirty="0">
                <a:solidFill>
                  <a:schemeClr val="tx1"/>
                </a:solidFill>
                <a:effectLst/>
                <a:latin typeface="Arial" charset="0"/>
                <a:ea typeface="ＭＳ Ｐゴシック" pitchFamily="-109" charset="-128"/>
                <a:cs typeface="ＭＳ Ｐゴシック" pitchFamily="-109" charset="-128"/>
              </a:rPr>
              <a:t> Renegotiation must be linked </a:t>
            </a:r>
            <a:r>
              <a:rPr lang="en-CA" sz="800" kern="1200" dirty="0">
                <a:solidFill>
                  <a:schemeClr val="tx1"/>
                </a:solidFill>
                <a:effectLst/>
                <a:latin typeface="Arial" charset="0"/>
                <a:ea typeface="ＭＳ Ｐゴシック" pitchFamily="-109" charset="-128"/>
                <a:cs typeface="ＭＳ Ｐゴシック" pitchFamily="-109" charset="-128"/>
              </a:rPr>
              <a:t>socioeconomic and biodiversity monitoring to refine conservation actions as well as benefits. However, some socioeconomic trends take longer to manifest, so they may not be worth checking annually (also because of cost); this needs to be thought about with respect to renegotiation. Also, careful planning is needed to ensure a smooth process with respect to ending one round of the CA and starting the next, with respect to timing of monitoring efforts, analysis of results, communicating results to stakeholders, and renegotiating the CA. You want to avoid long gaps between CA rounds. Finally, you should consider a strategy of starting with a simple CA, and using annual renegotiations to increase the strictness/magnitude or scope of commitments over time (which may require increasing incentives too, of course).</a:t>
            </a:r>
            <a:endParaRPr lang="en-US" sz="800" kern="1200" dirty="0">
              <a:solidFill>
                <a:schemeClr val="tx1"/>
              </a:solidFill>
              <a:effectLst/>
              <a:latin typeface="Arial"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18</a:t>
            </a:fld>
            <a:endParaRPr lang="en-US"/>
          </a:p>
        </p:txBody>
      </p:sp>
    </p:spTree>
    <p:extLst>
      <p:ext uri="{BB962C8B-B14F-4D97-AF65-F5344CB8AC3E}">
        <p14:creationId xmlns:p14="http://schemas.microsoft.com/office/powerpoint/2010/main" val="775801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800" kern="1200" dirty="0">
                <a:solidFill>
                  <a:schemeClr val="tx1"/>
                </a:solidFill>
                <a:effectLst/>
                <a:latin typeface="Arial" charset="0"/>
                <a:ea typeface="ＭＳ Ｐゴシック" pitchFamily="-109" charset="-128"/>
                <a:cs typeface="ＭＳ Ｐゴシック" pitchFamily="-109" charset="-128"/>
              </a:rPr>
              <a:t>Closing slide, opens Q&amp;A session.</a:t>
            </a: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19</a:t>
            </a:fld>
            <a:endParaRPr lang="en-US"/>
          </a:p>
        </p:txBody>
      </p:sp>
    </p:spTree>
    <p:extLst>
      <p:ext uri="{BB962C8B-B14F-4D97-AF65-F5344CB8AC3E}">
        <p14:creationId xmlns:p14="http://schemas.microsoft.com/office/powerpoint/2010/main" val="4291425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Repeat basic definition of the CA model, to reinforce that verification of conservation performance is key, which requires monitoring.</a:t>
            </a:r>
            <a:endParaRPr lang="en-US" sz="800" kern="1200" dirty="0">
              <a:solidFill>
                <a:schemeClr val="tx1"/>
              </a:solidFill>
              <a:effectLst/>
              <a:latin typeface="Arial" charset="0"/>
              <a:ea typeface="ＭＳ Ｐゴシック" pitchFamily="-109" charset="-128"/>
              <a:cs typeface="ＭＳ Ｐゴシック" pitchFamily="-109"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Reminder of steps in application of the CA model, show that this session is about the monitoring component of the 4</a:t>
            </a:r>
            <a:r>
              <a:rPr lang="en-CA" sz="800" kern="1200" baseline="30000" dirty="0">
                <a:solidFill>
                  <a:schemeClr val="tx1"/>
                </a:solidFill>
                <a:effectLst/>
                <a:latin typeface="Arial" charset="0"/>
                <a:ea typeface="ＭＳ Ｐゴシック" pitchFamily="-109" charset="-128"/>
                <a:cs typeface="ＭＳ Ｐゴシック" pitchFamily="-109" charset="-128"/>
              </a:rPr>
              <a:t>th</a:t>
            </a:r>
            <a:r>
              <a:rPr lang="en-CA" sz="800" kern="1200" dirty="0">
                <a:solidFill>
                  <a:schemeClr val="tx1"/>
                </a:solidFill>
                <a:effectLst/>
                <a:latin typeface="Arial" charset="0"/>
                <a:ea typeface="ＭＳ Ｐゴシック" pitchFamily="-109" charset="-128"/>
                <a:cs typeface="ＭＳ Ｐゴシック" pitchFamily="-109" charset="-128"/>
              </a:rPr>
              <a:t> step.</a:t>
            </a:r>
            <a:endParaRPr lang="en-US" sz="800" kern="1200" dirty="0">
              <a:solidFill>
                <a:schemeClr val="tx1"/>
              </a:solidFill>
              <a:effectLst/>
              <a:latin typeface="Arial"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8B70F15-398F-478C-A3BA-55A44357B535}"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800" kern="1200" dirty="0">
                <a:solidFill>
                  <a:schemeClr val="tx1"/>
                </a:solidFill>
                <a:effectLst/>
                <a:latin typeface="Arial" charset="0"/>
                <a:ea typeface="ＭＳ Ｐゴシック" pitchFamily="-109" charset="-128"/>
                <a:cs typeface="ＭＳ Ｐゴシック" pitchFamily="-109" charset="-128"/>
              </a:rPr>
              <a:t>Monitoring has many purposes, some related to the working of the CA itself, some to justify the investment and support further fundraising, some will help with policy engagement, etc.</a:t>
            </a:r>
            <a:endParaRPr lang="en-US" sz="800" kern="1200" dirty="0">
              <a:solidFill>
                <a:schemeClr val="tx1"/>
              </a:solidFill>
              <a:effectLst/>
              <a:latin typeface="Arial"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4</a:t>
            </a:fld>
            <a:endParaRPr lang="en-US"/>
          </a:p>
        </p:txBody>
      </p:sp>
    </p:spTree>
    <p:extLst>
      <p:ext uri="{BB962C8B-B14F-4D97-AF65-F5344CB8AC3E}">
        <p14:creationId xmlns:p14="http://schemas.microsoft.com/office/powerpoint/2010/main" val="2233920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Reemphasize the three types of monitoring in the CA model.</a:t>
            </a:r>
            <a:endParaRPr lang="en-US" sz="800" kern="1200" dirty="0">
              <a:solidFill>
                <a:schemeClr val="tx1"/>
              </a:solidFill>
              <a:effectLst/>
              <a:latin typeface="Arial"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5</a:t>
            </a:fld>
            <a:endParaRPr lang="en-US"/>
          </a:p>
        </p:txBody>
      </p:sp>
    </p:spTree>
    <p:extLst>
      <p:ext uri="{BB962C8B-B14F-4D97-AF65-F5344CB8AC3E}">
        <p14:creationId xmlns:p14="http://schemas.microsoft.com/office/powerpoint/2010/main" val="558131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Note that the Theory of Change developed earlier was important, because it provides the basis for the monitoring framework. Also, engagement, negotiation, and design efforts will have produced key inputs for the monitoring framework as well, for example negotiating conservation actions and how they will be verified. Monitoring requires a baseline, to identify changes and progress toward desired biological, social, and behavioral outcomes. Using objective 3</a:t>
            </a:r>
            <a:r>
              <a:rPr lang="en-CA" sz="800" kern="1200" baseline="30000" dirty="0">
                <a:solidFill>
                  <a:schemeClr val="tx1"/>
                </a:solidFill>
                <a:effectLst/>
                <a:latin typeface="Arial" charset="0"/>
                <a:ea typeface="ＭＳ Ｐゴシック" pitchFamily="-109" charset="-128"/>
                <a:cs typeface="ＭＳ Ｐゴシック" pitchFamily="-109" charset="-128"/>
              </a:rPr>
              <a:t>rd</a:t>
            </a:r>
            <a:r>
              <a:rPr lang="en-CA" sz="800" kern="1200" dirty="0">
                <a:solidFill>
                  <a:schemeClr val="tx1"/>
                </a:solidFill>
                <a:effectLst/>
                <a:latin typeface="Arial" charset="0"/>
                <a:ea typeface="ＭＳ Ｐゴシック" pitchFamily="-109" charset="-128"/>
                <a:cs typeface="ＭＳ Ｐゴシック" pitchFamily="-109" charset="-128"/>
              </a:rPr>
              <a:t> party monitors is ideal, often requiring partnerships, possibly with a university or research center.</a:t>
            </a:r>
            <a:endParaRPr lang="en-US" sz="800" kern="1200" dirty="0">
              <a:solidFill>
                <a:schemeClr val="tx1"/>
              </a:solidFill>
              <a:effectLst/>
              <a:latin typeface="Arial"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6</a:t>
            </a:fld>
            <a:endParaRPr lang="en-US"/>
          </a:p>
        </p:txBody>
      </p:sp>
    </p:spTree>
    <p:extLst>
      <p:ext uri="{BB962C8B-B14F-4D97-AF65-F5344CB8AC3E}">
        <p14:creationId xmlns:p14="http://schemas.microsoft.com/office/powerpoint/2010/main" val="2233920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800" kern="1200" dirty="0">
                <a:solidFill>
                  <a:schemeClr val="tx1"/>
                </a:solidFill>
                <a:effectLst/>
                <a:latin typeface="Arial" charset="0"/>
                <a:ea typeface="ＭＳ Ｐゴシック" pitchFamily="-109" charset="-128"/>
                <a:cs typeface="ＭＳ Ｐゴシック" pitchFamily="-109" charset="-128"/>
              </a:rPr>
              <a:t>A key point here is that involving the community in monitoring offers several advantages, and contributes to engagement/ownership of the community in the overall CA.</a:t>
            </a: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7</a:t>
            </a:fld>
            <a:endParaRPr lang="en-US"/>
          </a:p>
        </p:txBody>
      </p:sp>
    </p:spTree>
    <p:extLst>
      <p:ext uri="{BB962C8B-B14F-4D97-AF65-F5344CB8AC3E}">
        <p14:creationId xmlns:p14="http://schemas.microsoft.com/office/powerpoint/2010/main" val="2349726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800" kern="1200" dirty="0">
                <a:solidFill>
                  <a:schemeClr val="tx1"/>
                </a:solidFill>
                <a:effectLst/>
                <a:latin typeface="Arial" charset="0"/>
                <a:ea typeface="ＭＳ Ｐゴシック" pitchFamily="-109" charset="-128"/>
                <a:cs typeface="ＭＳ Ｐゴシック" pitchFamily="-109" charset="-128"/>
              </a:rPr>
              <a:t>Implementer should prepare a well-organized system for collecting, analyzing, reporting, and communication monitoring results. It is important to prepare information in forms that are easy for communities to understand - oral presentation, calendar/poster, photo exhibit, etc. If external researchers are involved in monitoring, ensure that their TOR includes the obligation to prepare such materials and/or present to community.</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8</a:t>
            </a:fld>
            <a:endParaRPr lang="en-US"/>
          </a:p>
        </p:txBody>
      </p:sp>
    </p:spTree>
    <p:extLst>
      <p:ext uri="{BB962C8B-B14F-4D97-AF65-F5344CB8AC3E}">
        <p14:creationId xmlns:p14="http://schemas.microsoft.com/office/powerpoint/2010/main" val="4034202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800" kern="1200" dirty="0">
                <a:solidFill>
                  <a:schemeClr val="tx1"/>
                </a:solidFill>
                <a:effectLst/>
                <a:latin typeface="Arial" charset="0"/>
                <a:ea typeface="ＭＳ Ｐゴシック" pitchFamily="-109" charset="-128"/>
                <a:cs typeface="ＭＳ Ｐゴシック" pitchFamily="-109" charset="-128"/>
              </a:rPr>
              <a:t>Biodiversity monitoring address the threats and outcomes defined in the Theory of Change. This will tell whether the CA is achieving the desired conservation outcomes.</a:t>
            </a: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9</a:t>
            </a:fld>
            <a:endParaRPr lang="en-US"/>
          </a:p>
        </p:txBody>
      </p:sp>
    </p:spTree>
    <p:extLst>
      <p:ext uri="{BB962C8B-B14F-4D97-AF65-F5344CB8AC3E}">
        <p14:creationId xmlns:p14="http://schemas.microsoft.com/office/powerpoint/2010/main" val="223392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 Divider / Title Slide (orange) – 2 photos required">
    <p:spTree>
      <p:nvGrpSpPr>
        <p:cNvPr id="1" name=""/>
        <p:cNvGrpSpPr/>
        <p:nvPr/>
      </p:nvGrpSpPr>
      <p:grpSpPr>
        <a:xfrm>
          <a:off x="0" y="0"/>
          <a:ext cx="0" cy="0"/>
          <a:chOff x="0" y="0"/>
          <a:chExt cx="0" cy="0"/>
        </a:xfrm>
      </p:grpSpPr>
      <p:sp>
        <p:nvSpPr>
          <p:cNvPr id="6" name="Content Placeholder 2"/>
          <p:cNvSpPr>
            <a:spLocks noGrp="1"/>
          </p:cNvSpPr>
          <p:nvPr>
            <p:ph idx="1"/>
          </p:nvPr>
        </p:nvSpPr>
        <p:spPr>
          <a:xfrm>
            <a:off x="122872" y="86797"/>
            <a:ext cx="2700338"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latin typeface="Arial" pitchFamily="34" charset="0"/>
                <a:cs typeface="Arial" pitchFamily="34" charset="0"/>
              </a:defRPr>
            </a:lvl1pPr>
          </a:lstStyle>
          <a:p>
            <a:pPr lvl="0"/>
            <a:r>
              <a:rPr lang="en-US" noProof="0" dirty="0">
                <a:sym typeface="Arial" charset="0"/>
              </a:rPr>
              <a:t>Click to edit Master text styles</a:t>
            </a:r>
          </a:p>
        </p:txBody>
      </p:sp>
      <p:sp>
        <p:nvSpPr>
          <p:cNvPr id="3" name="Rectangle 8"/>
          <p:cNvSpPr>
            <a:spLocks noGrp="1" noChangeArrowheads="1"/>
          </p:cNvSpPr>
          <p:nvPr>
            <p:ph type="title"/>
          </p:nvPr>
        </p:nvSpPr>
        <p:spPr bwMode="auto">
          <a:xfrm>
            <a:off x="6983015" y="200918"/>
            <a:ext cx="1982391" cy="3897809"/>
          </a:xfrm>
          <a:prstGeom prst="rect">
            <a:avLst/>
          </a:prstGeom>
          <a:noFill/>
          <a:ln w="12700">
            <a:noFill/>
            <a:miter lim="800000"/>
            <a:headEnd/>
            <a:tailEnd/>
          </a:ln>
        </p:spPr>
        <p:txBody>
          <a:bodyPr vert="horz" wrap="square" lIns="23915" tIns="23915" rIns="23915" bIns="23915" numCol="1" anchor="ctr" anchorCtr="0" compatLnSpc="1">
            <a:prstTxWarp prst="textNoShape">
              <a:avLst/>
            </a:prstTxWarp>
          </a:bodyPr>
          <a:lstStyle>
            <a:lvl1pPr algn="l">
              <a:defRPr sz="2500" b="1" baseline="0">
                <a:solidFill>
                  <a:schemeClr val="bg1"/>
                </a:solidFill>
                <a:latin typeface="Arial" pitchFamily="34" charset="0"/>
                <a:cs typeface="Arial" pitchFamily="34" charset="0"/>
              </a:defRPr>
            </a:lvl1pPr>
          </a:lstStyle>
          <a:p>
            <a:pPr lvl="0"/>
            <a:r>
              <a:rPr lang="en-US"/>
              <a:t>Click to edit Master title style</a:t>
            </a:r>
            <a:endParaRPr lang="en-US" dirty="0"/>
          </a:p>
        </p:txBody>
      </p:sp>
      <p:sp>
        <p:nvSpPr>
          <p:cNvPr id="4" name="Content Placeholder 2"/>
          <p:cNvSpPr>
            <a:spLocks noGrp="1"/>
          </p:cNvSpPr>
          <p:nvPr>
            <p:ph idx="10"/>
          </p:nvPr>
        </p:nvSpPr>
        <p:spPr>
          <a:xfrm>
            <a:off x="2803922" y="86797"/>
            <a:ext cx="3542586"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latin typeface="Arial" pitchFamily="34" charset="0"/>
                <a:cs typeface="Arial" pitchFamily="34" charset="0"/>
              </a:defRPr>
            </a:lvl1pPr>
          </a:lstStyle>
          <a:p>
            <a:pPr lvl="0"/>
            <a:r>
              <a:rPr lang="en-US" noProof="0" dirty="0">
                <a:sym typeface="Arial" charset="0"/>
              </a:rPr>
              <a:t>Click to edit Master text styles</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orange) – 1 photo required">
    <p:spTree>
      <p:nvGrpSpPr>
        <p:cNvPr id="1" name=""/>
        <p:cNvGrpSpPr/>
        <p:nvPr/>
      </p:nvGrpSpPr>
      <p:grpSpPr>
        <a:xfrm>
          <a:off x="0" y="0"/>
          <a:ext cx="0" cy="0"/>
          <a:chOff x="0" y="0"/>
          <a:chExt cx="0" cy="0"/>
        </a:xfrm>
      </p:grpSpPr>
      <p:sp>
        <p:nvSpPr>
          <p:cNvPr id="7" name="Content Placeholder 2"/>
          <p:cNvSpPr>
            <a:spLocks noGrp="1"/>
          </p:cNvSpPr>
          <p:nvPr>
            <p:ph idx="1"/>
          </p:nvPr>
        </p:nvSpPr>
        <p:spPr>
          <a:xfrm>
            <a:off x="3178969" y="1004590"/>
            <a:ext cx="5732859" cy="3937992"/>
          </a:xfrm>
          <a:prstGeom prst="rect">
            <a:avLst/>
          </a:prstGeom>
        </p:spPr>
        <p:txBody>
          <a:bodyPr lIns="57397" tIns="28698" rIns="57397" bIns="28698"/>
          <a:lstStyle>
            <a:lvl1pPr marL="0" indent="-286984">
              <a:defRPr>
                <a:solidFill>
                  <a:schemeClr val="bg1"/>
                </a:solidFill>
              </a:defRPr>
            </a:lvl1pPr>
            <a:lvl2pPr marL="0" indent="-286984">
              <a:defRPr>
                <a:solidFill>
                  <a:schemeClr val="bg1"/>
                </a:solidFill>
              </a:defRPr>
            </a:lvl2pPr>
            <a:lvl3pPr marL="0" indent="-286984">
              <a:defRPr>
                <a:solidFill>
                  <a:schemeClr val="bg1"/>
                </a:solidFill>
              </a:defRPr>
            </a:lvl3pPr>
            <a:lvl4pPr marL="0" indent="-286984">
              <a:buNone/>
              <a:defRPr>
                <a:solidFill>
                  <a:schemeClr val="bg1"/>
                </a:solidFill>
              </a:defRPr>
            </a:lvl4pPr>
            <a:lvl5pPr marL="0" indent="-286984">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p:nvPr>
        </p:nvSpPr>
        <p:spPr>
          <a:xfrm>
            <a:off x="3178969" y="160735"/>
            <a:ext cx="5732859" cy="763488"/>
          </a:xfrm>
          <a:prstGeom prst="rect">
            <a:avLst/>
          </a:prstGeom>
        </p:spPr>
        <p:txBody>
          <a:bodyPr lIns="57397" tIns="28698" rIns="57397" bIns="28698"/>
          <a:lstStyle>
            <a:lvl1pPr marL="0">
              <a:defRPr sz="3600">
                <a:solidFill>
                  <a:schemeClr val="bg1"/>
                </a:solidFill>
              </a:defRPr>
            </a:lvl1pPr>
            <a:lvl2pPr>
              <a:defRPr sz="3600"/>
            </a:lvl2pPr>
            <a:lvl3pPr>
              <a:defRPr sz="3600"/>
            </a:lvl3pPr>
            <a:lvl4pPr>
              <a:defRPr sz="3600"/>
            </a:lvl4pPr>
            <a:lvl5pPr>
              <a:defRPr sz="3600"/>
            </a:lvl5pPr>
          </a:lstStyle>
          <a:p>
            <a:pPr lvl="0"/>
            <a:r>
              <a:rPr lang="en-US"/>
              <a:t>Click to edit Master text styles</a:t>
            </a:r>
          </a:p>
        </p:txBody>
      </p:sp>
      <p:sp>
        <p:nvSpPr>
          <p:cNvPr id="9" name="Content Placeholder 2"/>
          <p:cNvSpPr>
            <a:spLocks noGrp="1"/>
          </p:cNvSpPr>
          <p:nvPr>
            <p:ph idx="11"/>
          </p:nvPr>
        </p:nvSpPr>
        <p:spPr>
          <a:xfrm>
            <a:off x="125015" y="86797"/>
            <a:ext cx="2700338"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defRPr>
            </a:lvl1pPr>
          </a:lstStyle>
          <a:p>
            <a:pPr lvl="0"/>
            <a:r>
              <a:rPr lang="en-US" noProof="0" dirty="0">
                <a:sym typeface="Arial" charset="0"/>
              </a:rPr>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with Graphic (orange) ">
    <p:spTree>
      <p:nvGrpSpPr>
        <p:cNvPr id="1" name=""/>
        <p:cNvGrpSpPr/>
        <p:nvPr/>
      </p:nvGrpSpPr>
      <p:grpSpPr>
        <a:xfrm>
          <a:off x="0" y="0"/>
          <a:ext cx="0" cy="0"/>
          <a:chOff x="0" y="0"/>
          <a:chExt cx="0" cy="0"/>
        </a:xfrm>
      </p:grpSpPr>
      <p:sp>
        <p:nvSpPr>
          <p:cNvPr id="6" name="Content Placeholder 2"/>
          <p:cNvSpPr>
            <a:spLocks noGrp="1"/>
          </p:cNvSpPr>
          <p:nvPr>
            <p:ph idx="1"/>
          </p:nvPr>
        </p:nvSpPr>
        <p:spPr>
          <a:xfrm>
            <a:off x="446483" y="1004590"/>
            <a:ext cx="8411766" cy="3937992"/>
          </a:xfrm>
          <a:prstGeom prst="rect">
            <a:avLst/>
          </a:prstGeom>
        </p:spPr>
        <p:txBody>
          <a:bodyPr lIns="57397" tIns="28698" rIns="57397" bIns="28698"/>
          <a:lstStyle>
            <a:lvl1pPr marL="0" indent="-286984">
              <a:defRPr>
                <a:solidFill>
                  <a:schemeClr val="bg1"/>
                </a:solidFill>
              </a:defRPr>
            </a:lvl1pPr>
            <a:lvl2pPr marL="0" indent="-286984">
              <a:defRPr>
                <a:solidFill>
                  <a:schemeClr val="bg1"/>
                </a:solidFill>
              </a:defRPr>
            </a:lvl2pPr>
            <a:lvl3pPr marL="0" indent="-286984">
              <a:defRPr>
                <a:solidFill>
                  <a:schemeClr val="bg1"/>
                </a:solidFill>
              </a:defRPr>
            </a:lvl3pPr>
            <a:lvl4pPr marL="0" indent="-286984">
              <a:defRPr>
                <a:solidFill>
                  <a:schemeClr val="bg1"/>
                </a:solidFill>
              </a:defRPr>
            </a:lvl4pPr>
            <a:lvl5pPr marL="0" indent="-286984">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p:nvPr>
        </p:nvSpPr>
        <p:spPr>
          <a:xfrm>
            <a:off x="446484" y="160735"/>
            <a:ext cx="8411766" cy="763488"/>
          </a:xfrm>
          <a:prstGeom prst="rect">
            <a:avLst/>
          </a:prstGeom>
        </p:spPr>
        <p:txBody>
          <a:bodyPr lIns="57397" tIns="28698" rIns="57397" bIns="28698"/>
          <a:lstStyle>
            <a:lvl1pPr marL="0">
              <a:defRPr sz="3600">
                <a:solidFill>
                  <a:schemeClr val="bg1"/>
                </a:solidFill>
              </a:defRPr>
            </a:lvl1pPr>
            <a:lvl2pPr>
              <a:defRPr sz="3600"/>
            </a:lvl2pPr>
            <a:lvl3pPr>
              <a:defRPr sz="3600"/>
            </a:lvl3pPr>
            <a:lvl4pPr>
              <a:defRPr sz="3600"/>
            </a:lvl4pPr>
            <a:lvl5pPr>
              <a:defRPr sz="3600"/>
            </a:lvl5pPr>
          </a:lstStyle>
          <a:p>
            <a:pPr lvl="0"/>
            <a:r>
              <a:rPr lang="en-US"/>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with Graphic (green)">
    <p:spTree>
      <p:nvGrpSpPr>
        <p:cNvPr id="1" name=""/>
        <p:cNvGrpSpPr/>
        <p:nvPr/>
      </p:nvGrpSpPr>
      <p:grpSpPr>
        <a:xfrm>
          <a:off x="0" y="0"/>
          <a:ext cx="0" cy="0"/>
          <a:chOff x="0" y="0"/>
          <a:chExt cx="0" cy="0"/>
        </a:xfrm>
      </p:grpSpPr>
      <p:sp>
        <p:nvSpPr>
          <p:cNvPr id="4" name="Content Placeholder 2"/>
          <p:cNvSpPr>
            <a:spLocks noGrp="1"/>
          </p:cNvSpPr>
          <p:nvPr>
            <p:ph idx="1"/>
          </p:nvPr>
        </p:nvSpPr>
        <p:spPr>
          <a:xfrm>
            <a:off x="446483" y="1004590"/>
            <a:ext cx="8411766" cy="3937992"/>
          </a:xfrm>
          <a:prstGeom prst="rect">
            <a:avLst/>
          </a:prstGeom>
        </p:spPr>
        <p:txBody>
          <a:bodyPr lIns="57397" tIns="28698" rIns="57397" bIns="28698"/>
          <a:lstStyle>
            <a:lvl1pPr marL="0" indent="-286984">
              <a:defRPr>
                <a:solidFill>
                  <a:schemeClr val="bg1"/>
                </a:solidFill>
              </a:defRPr>
            </a:lvl1pPr>
            <a:lvl2pPr marL="0" indent="-286984">
              <a:defRPr>
                <a:solidFill>
                  <a:schemeClr val="bg1"/>
                </a:solidFill>
              </a:defRPr>
            </a:lvl2pPr>
            <a:lvl3pPr marL="0" indent="-286984">
              <a:defRPr>
                <a:solidFill>
                  <a:schemeClr val="bg1"/>
                </a:solidFill>
              </a:defRPr>
            </a:lvl3pPr>
            <a:lvl4pPr marL="0" indent="-286984">
              <a:defRPr>
                <a:solidFill>
                  <a:schemeClr val="bg1"/>
                </a:solidFill>
              </a:defRPr>
            </a:lvl4pPr>
            <a:lvl5pPr marL="0" indent="-286984">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7"/>
          <p:cNvSpPr>
            <a:spLocks noGrp="1"/>
          </p:cNvSpPr>
          <p:nvPr>
            <p:ph type="body" sz="quarter" idx="10"/>
          </p:nvPr>
        </p:nvSpPr>
        <p:spPr>
          <a:xfrm>
            <a:off x="446484" y="160735"/>
            <a:ext cx="8411766" cy="763488"/>
          </a:xfrm>
          <a:prstGeom prst="rect">
            <a:avLst/>
          </a:prstGeom>
        </p:spPr>
        <p:txBody>
          <a:bodyPr lIns="57397" tIns="28698" rIns="57397" bIns="28698"/>
          <a:lstStyle>
            <a:lvl1pPr marL="0">
              <a:defRPr sz="3600">
                <a:solidFill>
                  <a:schemeClr val="bg1"/>
                </a:solidFill>
              </a:defRPr>
            </a:lvl1pPr>
            <a:lvl2pPr>
              <a:defRPr sz="3600"/>
            </a:lvl2pPr>
            <a:lvl3pPr>
              <a:defRPr sz="3600"/>
            </a:lvl3pPr>
            <a:lvl4pPr>
              <a:defRPr sz="3600"/>
            </a:lvl4pPr>
            <a:lvl5pPr>
              <a:defRPr sz="3600"/>
            </a:lvl5pPr>
          </a:lstStyle>
          <a:p>
            <a:pPr lvl="0"/>
            <a:r>
              <a:rPr lang="en-US"/>
              <a:t>Click to edit Master text styles</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with Graphic (blue)">
    <p:spTree>
      <p:nvGrpSpPr>
        <p:cNvPr id="1" name=""/>
        <p:cNvGrpSpPr/>
        <p:nvPr/>
      </p:nvGrpSpPr>
      <p:grpSpPr>
        <a:xfrm>
          <a:off x="0" y="0"/>
          <a:ext cx="0" cy="0"/>
          <a:chOff x="0" y="0"/>
          <a:chExt cx="0" cy="0"/>
        </a:xfrm>
      </p:grpSpPr>
      <p:sp>
        <p:nvSpPr>
          <p:cNvPr id="5" name="Content Placeholder 2"/>
          <p:cNvSpPr>
            <a:spLocks noGrp="1"/>
          </p:cNvSpPr>
          <p:nvPr>
            <p:ph idx="1"/>
          </p:nvPr>
        </p:nvSpPr>
        <p:spPr>
          <a:xfrm>
            <a:off x="446483" y="1004590"/>
            <a:ext cx="8411766" cy="3937992"/>
          </a:xfrm>
          <a:prstGeom prst="rect">
            <a:avLst/>
          </a:prstGeom>
        </p:spPr>
        <p:txBody>
          <a:bodyPr lIns="57397" tIns="28698" rIns="57397" bIns="28698"/>
          <a:lstStyle>
            <a:lvl1pPr marL="0" indent="-286984">
              <a:defRPr>
                <a:solidFill>
                  <a:schemeClr val="bg1"/>
                </a:solidFill>
              </a:defRPr>
            </a:lvl1pPr>
            <a:lvl2pPr marL="0" indent="-286984">
              <a:defRPr>
                <a:solidFill>
                  <a:schemeClr val="bg1"/>
                </a:solidFill>
              </a:defRPr>
            </a:lvl2pPr>
            <a:lvl3pPr marL="0" indent="-286984">
              <a:defRPr>
                <a:solidFill>
                  <a:schemeClr val="bg1"/>
                </a:solidFill>
              </a:defRPr>
            </a:lvl3pPr>
            <a:lvl4pPr marL="0" indent="-286984">
              <a:defRPr>
                <a:solidFill>
                  <a:schemeClr val="bg1"/>
                </a:solidFill>
              </a:defRPr>
            </a:lvl4pPr>
            <a:lvl5pPr marL="0" indent="-286984">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p:nvPr>
        </p:nvSpPr>
        <p:spPr>
          <a:xfrm>
            <a:off x="446484" y="160735"/>
            <a:ext cx="8411766" cy="763488"/>
          </a:xfrm>
          <a:prstGeom prst="rect">
            <a:avLst/>
          </a:prstGeom>
        </p:spPr>
        <p:txBody>
          <a:bodyPr lIns="57397" tIns="28698" rIns="57397" bIns="28698"/>
          <a:lstStyle>
            <a:lvl1pPr marL="0">
              <a:defRPr sz="3600">
                <a:solidFill>
                  <a:schemeClr val="bg1"/>
                </a:solidFill>
              </a:defRPr>
            </a:lvl1pPr>
            <a:lvl2pPr>
              <a:defRPr sz="3600"/>
            </a:lvl2pPr>
            <a:lvl3pPr>
              <a:defRPr sz="3600"/>
            </a:lvl3pPr>
            <a:lvl4pPr>
              <a:defRPr sz="3600"/>
            </a:lvl4pPr>
            <a:lvl5pPr>
              <a:defRPr sz="3600"/>
            </a:lvl5pPr>
          </a:lstStyle>
          <a:p>
            <a:pPr lvl="0"/>
            <a:r>
              <a:rPr lang="en-US"/>
              <a:t>Click to edit Master text styles</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with Graphic (blue)">
    <p:spTree>
      <p:nvGrpSpPr>
        <p:cNvPr id="1" name=""/>
        <p:cNvGrpSpPr/>
        <p:nvPr/>
      </p:nvGrpSpPr>
      <p:grpSpPr>
        <a:xfrm>
          <a:off x="0" y="0"/>
          <a:ext cx="0" cy="0"/>
          <a:chOff x="0" y="0"/>
          <a:chExt cx="0" cy="0"/>
        </a:xfrm>
      </p:grpSpPr>
      <p:sp>
        <p:nvSpPr>
          <p:cNvPr id="4" name="Content Placeholder 2"/>
          <p:cNvSpPr>
            <a:spLocks noGrp="1"/>
          </p:cNvSpPr>
          <p:nvPr>
            <p:ph idx="11"/>
          </p:nvPr>
        </p:nvSpPr>
        <p:spPr>
          <a:xfrm>
            <a:off x="125016" y="86797"/>
            <a:ext cx="8893969"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accent3">
                    <a:lumMod val="50000"/>
                  </a:schemeClr>
                </a:solidFill>
              </a:defRPr>
            </a:lvl1pPr>
          </a:lstStyle>
          <a:p>
            <a:pPr lvl="0"/>
            <a:r>
              <a:rPr lang="en-US" noProof="0" dirty="0">
                <a:sym typeface="Arial" charset="0"/>
              </a:rPr>
              <a:t>Click to edit Master text styles</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8229600" cy="857250"/>
          </a:xfrm>
          <a:prstGeom prst="rect">
            <a:avLst/>
          </a:prstGeom>
        </p:spPr>
        <p:txBody>
          <a:bodyPr lIns="73468" tIns="36734" rIns="73468" bIns="36734"/>
          <a:lstStyle/>
          <a:p>
            <a:r>
              <a:rPr lang="en-US"/>
              <a:t>Click to edit Master title style</a:t>
            </a:r>
          </a:p>
        </p:txBody>
      </p:sp>
      <p:sp>
        <p:nvSpPr>
          <p:cNvPr id="3" name="Content Placeholder 2"/>
          <p:cNvSpPr>
            <a:spLocks noGrp="1"/>
          </p:cNvSpPr>
          <p:nvPr>
            <p:ph idx="1"/>
          </p:nvPr>
        </p:nvSpPr>
        <p:spPr>
          <a:xfrm>
            <a:off x="457200" y="1200150"/>
            <a:ext cx="8229600" cy="3394710"/>
          </a:xfrm>
          <a:prstGeom prst="rect">
            <a:avLst/>
          </a:prstGeom>
        </p:spPr>
        <p:txBody>
          <a:bodyPr lIns="73468" tIns="36734" rIns="73468" bIns="3673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2" y="4767265"/>
            <a:ext cx="2133600" cy="273844"/>
          </a:xfrm>
          <a:prstGeom prst="rect">
            <a:avLst/>
          </a:prstGeom>
        </p:spPr>
        <p:txBody>
          <a:bodyPr lIns="81630" tIns="40815" rIns="81630" bIns="40815"/>
          <a:lstStyle/>
          <a:p>
            <a:fld id="{AF9E8746-DE4D-4614-A862-FAF46E183886}" type="datetimeFigureOut">
              <a:rPr lang="de-DE" smtClean="0"/>
              <a:pPr/>
              <a:t>08.09.2017</a:t>
            </a:fld>
            <a:endParaRPr lang="de-DE"/>
          </a:p>
        </p:txBody>
      </p:sp>
      <p:sp>
        <p:nvSpPr>
          <p:cNvPr id="3" name="2 Marcador de pie de página"/>
          <p:cNvSpPr>
            <a:spLocks noGrp="1"/>
          </p:cNvSpPr>
          <p:nvPr>
            <p:ph type="ftr" sz="quarter" idx="11"/>
          </p:nvPr>
        </p:nvSpPr>
        <p:spPr>
          <a:xfrm>
            <a:off x="3124204" y="4767265"/>
            <a:ext cx="2895600" cy="273844"/>
          </a:xfrm>
          <a:prstGeom prst="rect">
            <a:avLst/>
          </a:prstGeom>
        </p:spPr>
        <p:txBody>
          <a:bodyPr lIns="81630" tIns="40815" rIns="81630" bIns="40815"/>
          <a:lstStyle/>
          <a:p>
            <a:endParaRPr lang="de-DE"/>
          </a:p>
        </p:txBody>
      </p:sp>
      <p:sp>
        <p:nvSpPr>
          <p:cNvPr id="4" name="3 Marcador de número de diapositiva"/>
          <p:cNvSpPr>
            <a:spLocks noGrp="1"/>
          </p:cNvSpPr>
          <p:nvPr>
            <p:ph type="sldNum" sz="quarter" idx="12"/>
          </p:nvPr>
        </p:nvSpPr>
        <p:spPr>
          <a:xfrm>
            <a:off x="6553200" y="4767265"/>
            <a:ext cx="2133600" cy="273844"/>
          </a:xfrm>
          <a:prstGeom prst="rect">
            <a:avLst/>
          </a:prstGeom>
        </p:spPr>
        <p:txBody>
          <a:bodyPr lIns="81630" tIns="40815" rIns="81630" bIns="40815"/>
          <a:lstStyle/>
          <a:p>
            <a:fld id="{E0A7A54A-A580-452F-8E66-2D62604655CF}" type="slidenum">
              <a:rPr lang="de-DE" smtClean="0"/>
              <a:pPr/>
              <a:t>‹#›</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Graphic (blue)">
    <p:spTree>
      <p:nvGrpSpPr>
        <p:cNvPr id="1" name=""/>
        <p:cNvGrpSpPr/>
        <p:nvPr/>
      </p:nvGrpSpPr>
      <p:grpSpPr>
        <a:xfrm>
          <a:off x="0" y="0"/>
          <a:ext cx="0" cy="0"/>
          <a:chOff x="0" y="0"/>
          <a:chExt cx="0" cy="0"/>
        </a:xfrm>
      </p:grpSpPr>
      <p:sp>
        <p:nvSpPr>
          <p:cNvPr id="4" name="Content Placeholder 2"/>
          <p:cNvSpPr>
            <a:spLocks noGrp="1"/>
          </p:cNvSpPr>
          <p:nvPr>
            <p:ph idx="11"/>
          </p:nvPr>
        </p:nvSpPr>
        <p:spPr>
          <a:xfrm>
            <a:off x="125016" y="86797"/>
            <a:ext cx="8893969"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accent4">
                    <a:lumMod val="50000"/>
                  </a:schemeClr>
                </a:solidFill>
              </a:defRPr>
            </a:lvl1pPr>
          </a:lstStyle>
          <a:p>
            <a:pPr lvl="0"/>
            <a:r>
              <a:rPr lang="en-US" noProof="0" dirty="0">
                <a:sym typeface="Arial" charset="0"/>
              </a:rPr>
              <a:t>Click to edit Master text styles</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with Graphic (blue)">
    <p:spTree>
      <p:nvGrpSpPr>
        <p:cNvPr id="1" name=""/>
        <p:cNvGrpSpPr/>
        <p:nvPr/>
      </p:nvGrpSpPr>
      <p:grpSpPr>
        <a:xfrm>
          <a:off x="0" y="0"/>
          <a:ext cx="0" cy="0"/>
          <a:chOff x="0" y="0"/>
          <a:chExt cx="0" cy="0"/>
        </a:xfrm>
      </p:grpSpPr>
      <p:sp>
        <p:nvSpPr>
          <p:cNvPr id="4" name="Content Placeholder 2"/>
          <p:cNvSpPr>
            <a:spLocks noGrp="1"/>
          </p:cNvSpPr>
          <p:nvPr>
            <p:ph idx="11"/>
          </p:nvPr>
        </p:nvSpPr>
        <p:spPr>
          <a:xfrm>
            <a:off x="125016" y="86797"/>
            <a:ext cx="8893969"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accent1">
                    <a:lumMod val="75000"/>
                  </a:schemeClr>
                </a:solidFill>
              </a:defRPr>
            </a:lvl1pPr>
          </a:lstStyle>
          <a:p>
            <a:pPr lvl="0"/>
            <a:r>
              <a:rPr lang="en-US" noProof="0" dirty="0">
                <a:sym typeface="Arial" charset="0"/>
              </a:rPr>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8229600" cy="857250"/>
          </a:xfrm>
          <a:prstGeom prst="rect">
            <a:avLst/>
          </a:prstGeom>
        </p:spPr>
        <p:txBody>
          <a:bodyPr lIns="73468" tIns="36734" rIns="73468" bIns="36734"/>
          <a:lstStyle/>
          <a:p>
            <a:r>
              <a:rPr lang="en-US"/>
              <a:t>Click to edit Master title style</a:t>
            </a:r>
          </a:p>
        </p:txBody>
      </p:sp>
      <p:sp>
        <p:nvSpPr>
          <p:cNvPr id="3" name="Content Placeholder 2"/>
          <p:cNvSpPr>
            <a:spLocks noGrp="1"/>
          </p:cNvSpPr>
          <p:nvPr>
            <p:ph idx="1"/>
          </p:nvPr>
        </p:nvSpPr>
        <p:spPr>
          <a:xfrm>
            <a:off x="457200" y="1200150"/>
            <a:ext cx="8229600" cy="3394710"/>
          </a:xfrm>
          <a:prstGeom prst="rect">
            <a:avLst/>
          </a:prstGeom>
        </p:spPr>
        <p:txBody>
          <a:bodyPr lIns="73468" tIns="36734" rIns="73468" bIns="3673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8229600" cy="857250"/>
          </a:xfrm>
          <a:prstGeom prst="rect">
            <a:avLst/>
          </a:prstGeom>
        </p:spPr>
        <p:txBody>
          <a:bodyPr lIns="73468" tIns="36734" rIns="73468" bIns="36734"/>
          <a:lstStyle/>
          <a:p>
            <a:r>
              <a:rPr lang="en-US"/>
              <a:t>Click to edit Master title style</a:t>
            </a:r>
          </a:p>
        </p:txBody>
      </p:sp>
      <p:sp>
        <p:nvSpPr>
          <p:cNvPr id="3" name="Content Placeholder 2"/>
          <p:cNvSpPr>
            <a:spLocks noGrp="1"/>
          </p:cNvSpPr>
          <p:nvPr>
            <p:ph idx="1"/>
          </p:nvPr>
        </p:nvSpPr>
        <p:spPr>
          <a:xfrm>
            <a:off x="457200" y="1200150"/>
            <a:ext cx="8229600" cy="3394710"/>
          </a:xfrm>
          <a:prstGeom prst="rect">
            <a:avLst/>
          </a:prstGeom>
        </p:spPr>
        <p:txBody>
          <a:bodyPr lIns="73468" tIns="36734" rIns="73468" bIns="3673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with Graphic (blue)">
    <p:spTree>
      <p:nvGrpSpPr>
        <p:cNvPr id="1" name=""/>
        <p:cNvGrpSpPr/>
        <p:nvPr/>
      </p:nvGrpSpPr>
      <p:grpSpPr>
        <a:xfrm>
          <a:off x="0" y="0"/>
          <a:ext cx="0" cy="0"/>
          <a:chOff x="0" y="0"/>
          <a:chExt cx="0" cy="0"/>
        </a:xfrm>
      </p:grpSpPr>
      <p:sp>
        <p:nvSpPr>
          <p:cNvPr id="4" name="Content Placeholder 2"/>
          <p:cNvSpPr>
            <a:spLocks noGrp="1"/>
          </p:cNvSpPr>
          <p:nvPr>
            <p:ph idx="11"/>
          </p:nvPr>
        </p:nvSpPr>
        <p:spPr>
          <a:xfrm>
            <a:off x="125016" y="86797"/>
            <a:ext cx="8893969"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tx1"/>
                </a:solidFill>
              </a:defRPr>
            </a:lvl1pPr>
          </a:lstStyle>
          <a:p>
            <a:pPr lvl="0"/>
            <a:r>
              <a:rPr lang="en-US" noProof="0" dirty="0">
                <a:sym typeface="Arial" charset="0"/>
              </a:rPr>
              <a:t>Click to edit Master text styles</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with Graphic (blue)">
    <p:spTree>
      <p:nvGrpSpPr>
        <p:cNvPr id="1" name=""/>
        <p:cNvGrpSpPr/>
        <p:nvPr/>
      </p:nvGrpSpPr>
      <p:grpSpPr>
        <a:xfrm>
          <a:off x="0" y="0"/>
          <a:ext cx="0" cy="0"/>
          <a:chOff x="0" y="0"/>
          <a:chExt cx="0" cy="0"/>
        </a:xfrm>
      </p:grpSpPr>
      <p:sp>
        <p:nvSpPr>
          <p:cNvPr id="4" name="Content Placeholder 2"/>
          <p:cNvSpPr>
            <a:spLocks noGrp="1"/>
          </p:cNvSpPr>
          <p:nvPr>
            <p:ph idx="11"/>
          </p:nvPr>
        </p:nvSpPr>
        <p:spPr>
          <a:xfrm>
            <a:off x="125016" y="86797"/>
            <a:ext cx="8893969"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lvl1pPr>
          </a:lstStyle>
          <a:p>
            <a:pPr lvl="0"/>
            <a:r>
              <a:rPr lang="en-US" noProof="0" dirty="0">
                <a:sym typeface="Arial" charset="0"/>
              </a:rPr>
              <a:t>Click to edit Master text styles</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8149" indent="0" algn="ctr">
              <a:buNone/>
              <a:defRPr>
                <a:solidFill>
                  <a:schemeClr val="tx1">
                    <a:tint val="75000"/>
                  </a:schemeClr>
                </a:solidFill>
              </a:defRPr>
            </a:lvl2pPr>
            <a:lvl3pPr marL="816299" indent="0" algn="ctr">
              <a:buNone/>
              <a:defRPr>
                <a:solidFill>
                  <a:schemeClr val="tx1">
                    <a:tint val="75000"/>
                  </a:schemeClr>
                </a:solidFill>
              </a:defRPr>
            </a:lvl3pPr>
            <a:lvl4pPr marL="1224448" indent="0" algn="ctr">
              <a:buNone/>
              <a:defRPr>
                <a:solidFill>
                  <a:schemeClr val="tx1">
                    <a:tint val="75000"/>
                  </a:schemeClr>
                </a:solidFill>
              </a:defRPr>
            </a:lvl4pPr>
            <a:lvl5pPr marL="1632597" indent="0" algn="ctr">
              <a:buNone/>
              <a:defRPr>
                <a:solidFill>
                  <a:schemeClr val="tx1">
                    <a:tint val="75000"/>
                  </a:schemeClr>
                </a:solidFill>
              </a:defRPr>
            </a:lvl5pPr>
            <a:lvl6pPr marL="2040746" indent="0" algn="ctr">
              <a:buNone/>
              <a:defRPr>
                <a:solidFill>
                  <a:schemeClr val="tx1">
                    <a:tint val="75000"/>
                  </a:schemeClr>
                </a:solidFill>
              </a:defRPr>
            </a:lvl6pPr>
            <a:lvl7pPr marL="2448896" indent="0" algn="ctr">
              <a:buNone/>
              <a:defRPr>
                <a:solidFill>
                  <a:schemeClr val="tx1">
                    <a:tint val="75000"/>
                  </a:schemeClr>
                </a:solidFill>
              </a:defRPr>
            </a:lvl7pPr>
            <a:lvl8pPr marL="2857045" indent="0" algn="ctr">
              <a:buNone/>
              <a:defRPr>
                <a:solidFill>
                  <a:schemeClr val="tx1">
                    <a:tint val="75000"/>
                  </a:schemeClr>
                </a:solidFill>
              </a:defRPr>
            </a:lvl8pPr>
            <a:lvl9pPr marL="32651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B5284B9-DA67-FA4C-8565-5AC015D4C4AD}" type="datetimeFigureOut">
              <a:rPr lang="en-US" smtClean="0"/>
              <a:t>9/8/2017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356137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5284B9-DA67-FA4C-8565-5AC015D4C4AD}" type="datetimeFigureOut">
              <a:rPr lang="en-US" smtClean="0"/>
              <a:t>9/8/2017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2981246209"/>
      </p:ext>
    </p:extLst>
  </p:cSld>
  <p:clrMapOvr>
    <a:masterClrMapping/>
  </p:clrMapOvr>
  <p:transition spd="med">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800">
                <a:solidFill>
                  <a:schemeClr val="tx1">
                    <a:tint val="75000"/>
                  </a:schemeClr>
                </a:solidFill>
              </a:defRPr>
            </a:lvl1pPr>
            <a:lvl2pPr marL="408149" indent="0">
              <a:buNone/>
              <a:defRPr sz="1600">
                <a:solidFill>
                  <a:schemeClr val="tx1">
                    <a:tint val="75000"/>
                  </a:schemeClr>
                </a:solidFill>
              </a:defRPr>
            </a:lvl2pPr>
            <a:lvl3pPr marL="816299" indent="0">
              <a:buNone/>
              <a:defRPr sz="1400">
                <a:solidFill>
                  <a:schemeClr val="tx1">
                    <a:tint val="75000"/>
                  </a:schemeClr>
                </a:solidFill>
              </a:defRPr>
            </a:lvl3pPr>
            <a:lvl4pPr marL="1224448" indent="0">
              <a:buNone/>
              <a:defRPr sz="1300">
                <a:solidFill>
                  <a:schemeClr val="tx1">
                    <a:tint val="75000"/>
                  </a:schemeClr>
                </a:solidFill>
              </a:defRPr>
            </a:lvl4pPr>
            <a:lvl5pPr marL="1632597" indent="0">
              <a:buNone/>
              <a:defRPr sz="1300">
                <a:solidFill>
                  <a:schemeClr val="tx1">
                    <a:tint val="75000"/>
                  </a:schemeClr>
                </a:solidFill>
              </a:defRPr>
            </a:lvl5pPr>
            <a:lvl6pPr marL="2040746" indent="0">
              <a:buNone/>
              <a:defRPr sz="1300">
                <a:solidFill>
                  <a:schemeClr val="tx1">
                    <a:tint val="75000"/>
                  </a:schemeClr>
                </a:solidFill>
              </a:defRPr>
            </a:lvl6pPr>
            <a:lvl7pPr marL="2448896" indent="0">
              <a:buNone/>
              <a:defRPr sz="1300">
                <a:solidFill>
                  <a:schemeClr val="tx1">
                    <a:tint val="75000"/>
                  </a:schemeClr>
                </a:solidFill>
              </a:defRPr>
            </a:lvl7pPr>
            <a:lvl8pPr marL="2857045" indent="0">
              <a:buNone/>
              <a:defRPr sz="1300">
                <a:solidFill>
                  <a:schemeClr val="tx1">
                    <a:tint val="75000"/>
                  </a:schemeClr>
                </a:solidFill>
              </a:defRPr>
            </a:lvl8pPr>
            <a:lvl9pPr marL="3265194"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5284B9-DA67-FA4C-8565-5AC015D4C4AD}" type="datetimeFigureOut">
              <a:rPr lang="en-US" smtClean="0"/>
              <a:t>9/8/2017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873900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5284B9-DA67-FA4C-8565-5AC015D4C4AD}" type="datetimeFigureOut">
              <a:rPr lang="en-US" smtClean="0"/>
              <a:t>9/8/2017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603978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100" b="1"/>
            </a:lvl1pPr>
            <a:lvl2pPr marL="408149" indent="0">
              <a:buNone/>
              <a:defRPr sz="1800" b="1"/>
            </a:lvl2pPr>
            <a:lvl3pPr marL="816299" indent="0">
              <a:buNone/>
              <a:defRPr sz="1600" b="1"/>
            </a:lvl3pPr>
            <a:lvl4pPr marL="1224448" indent="0">
              <a:buNone/>
              <a:defRPr sz="1400" b="1"/>
            </a:lvl4pPr>
            <a:lvl5pPr marL="1632597" indent="0">
              <a:buNone/>
              <a:defRPr sz="1400" b="1"/>
            </a:lvl5pPr>
            <a:lvl6pPr marL="2040746" indent="0">
              <a:buNone/>
              <a:defRPr sz="1400" b="1"/>
            </a:lvl6pPr>
            <a:lvl7pPr marL="2448896" indent="0">
              <a:buNone/>
              <a:defRPr sz="1400" b="1"/>
            </a:lvl7pPr>
            <a:lvl8pPr marL="2857045" indent="0">
              <a:buNone/>
              <a:defRPr sz="1400" b="1"/>
            </a:lvl8pPr>
            <a:lvl9pPr marL="3265194"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100" b="1"/>
            </a:lvl1pPr>
            <a:lvl2pPr marL="408149" indent="0">
              <a:buNone/>
              <a:defRPr sz="1800" b="1"/>
            </a:lvl2pPr>
            <a:lvl3pPr marL="816299" indent="0">
              <a:buNone/>
              <a:defRPr sz="1600" b="1"/>
            </a:lvl3pPr>
            <a:lvl4pPr marL="1224448" indent="0">
              <a:buNone/>
              <a:defRPr sz="1400" b="1"/>
            </a:lvl4pPr>
            <a:lvl5pPr marL="1632597" indent="0">
              <a:buNone/>
              <a:defRPr sz="1400" b="1"/>
            </a:lvl5pPr>
            <a:lvl6pPr marL="2040746" indent="0">
              <a:buNone/>
              <a:defRPr sz="1400" b="1"/>
            </a:lvl6pPr>
            <a:lvl7pPr marL="2448896" indent="0">
              <a:buNone/>
              <a:defRPr sz="1400" b="1"/>
            </a:lvl7pPr>
            <a:lvl8pPr marL="2857045" indent="0">
              <a:buNone/>
              <a:defRPr sz="1400" b="1"/>
            </a:lvl8pPr>
            <a:lvl9pPr marL="3265194"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5284B9-DA67-FA4C-8565-5AC015D4C4AD}" type="datetimeFigureOut">
              <a:rPr lang="en-US" smtClean="0"/>
              <a:t>9/8/2017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3800415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5284B9-DA67-FA4C-8565-5AC015D4C4AD}" type="datetimeFigureOut">
              <a:rPr lang="en-US" smtClean="0"/>
              <a:t>9/8/2017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4221937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84B9-DA67-FA4C-8565-5AC015D4C4AD}" type="datetimeFigureOut">
              <a:rPr lang="en-US" smtClean="0"/>
              <a:t>9/8/2017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2089337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8"/>
            <a:ext cx="3008313" cy="871537"/>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9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300"/>
            </a:lvl1pPr>
            <a:lvl2pPr marL="408149" indent="0">
              <a:buNone/>
              <a:defRPr sz="1100"/>
            </a:lvl2pPr>
            <a:lvl3pPr marL="816299" indent="0">
              <a:buNone/>
              <a:defRPr sz="900"/>
            </a:lvl3pPr>
            <a:lvl4pPr marL="1224448" indent="0">
              <a:buNone/>
              <a:defRPr sz="800"/>
            </a:lvl4pPr>
            <a:lvl5pPr marL="1632597" indent="0">
              <a:buNone/>
              <a:defRPr sz="800"/>
            </a:lvl5pPr>
            <a:lvl6pPr marL="2040746" indent="0">
              <a:buNone/>
              <a:defRPr sz="800"/>
            </a:lvl6pPr>
            <a:lvl7pPr marL="2448896" indent="0">
              <a:buNone/>
              <a:defRPr sz="800"/>
            </a:lvl7pPr>
            <a:lvl8pPr marL="2857045" indent="0">
              <a:buNone/>
              <a:defRPr sz="800"/>
            </a:lvl8pPr>
            <a:lvl9pPr marL="326519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B5284B9-DA67-FA4C-8565-5AC015D4C4AD}" type="datetimeFigureOut">
              <a:rPr lang="en-US" smtClean="0"/>
              <a:t>9/8/2017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3338975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Divider / Title Slide (green) – 2 photos required">
    <p:spTree>
      <p:nvGrpSpPr>
        <p:cNvPr id="1" name=""/>
        <p:cNvGrpSpPr/>
        <p:nvPr/>
      </p:nvGrpSpPr>
      <p:grpSpPr>
        <a:xfrm>
          <a:off x="0" y="0"/>
          <a:ext cx="0" cy="0"/>
          <a:chOff x="0" y="0"/>
          <a:chExt cx="0" cy="0"/>
        </a:xfrm>
      </p:grpSpPr>
      <p:sp>
        <p:nvSpPr>
          <p:cNvPr id="4" name="Content Placeholder 2"/>
          <p:cNvSpPr>
            <a:spLocks noGrp="1"/>
          </p:cNvSpPr>
          <p:nvPr>
            <p:ph idx="1"/>
          </p:nvPr>
        </p:nvSpPr>
        <p:spPr>
          <a:xfrm>
            <a:off x="125015" y="86797"/>
            <a:ext cx="2700338" cy="4971514"/>
          </a:xfrm>
          <a:prstGeom prst="rect">
            <a:avLst/>
          </a:prstGeom>
        </p:spPr>
        <p:txBody>
          <a:bodyPr lIns="57397" tIns="28698" rIns="57397" bIns="28698"/>
          <a:lstStyle>
            <a:lvl1pPr>
              <a:buNone/>
              <a:defRPr>
                <a:solidFill>
                  <a:schemeClr val="bg2">
                    <a:lumMod val="90000"/>
                  </a:schemeClr>
                </a:solidFill>
              </a:defRPr>
            </a:lvl1pPr>
          </a:lstStyle>
          <a:p>
            <a:pPr lvl="0"/>
            <a:r>
              <a:rPr lang="en-US" dirty="0"/>
              <a:t>Click to edit Master text styles</a:t>
            </a:r>
          </a:p>
        </p:txBody>
      </p:sp>
      <p:sp>
        <p:nvSpPr>
          <p:cNvPr id="5" name="Content Placeholder 2"/>
          <p:cNvSpPr>
            <a:spLocks noGrp="1"/>
          </p:cNvSpPr>
          <p:nvPr>
            <p:ph idx="10"/>
          </p:nvPr>
        </p:nvSpPr>
        <p:spPr>
          <a:xfrm>
            <a:off x="2806065" y="86797"/>
            <a:ext cx="3542586" cy="4971514"/>
          </a:xfrm>
          <a:prstGeom prst="rect">
            <a:avLst/>
          </a:prstGeom>
        </p:spPr>
        <p:txBody>
          <a:bodyPr lIns="57397" tIns="28698" rIns="57397" bIns="28698"/>
          <a:lstStyle>
            <a:lvl1pPr>
              <a:buNone/>
              <a:defRPr>
                <a:solidFill>
                  <a:schemeClr val="bg2">
                    <a:lumMod val="90000"/>
                  </a:schemeClr>
                </a:solidFill>
              </a:defRPr>
            </a:lvl1pPr>
          </a:lstStyle>
          <a:p>
            <a:pPr lvl="0"/>
            <a:r>
              <a:rPr lang="en-US" dirty="0"/>
              <a:t>Click to edit Master text styles</a:t>
            </a:r>
          </a:p>
        </p:txBody>
      </p:sp>
      <p:sp>
        <p:nvSpPr>
          <p:cNvPr id="6" name="Rectangle 8"/>
          <p:cNvSpPr>
            <a:spLocks noGrp="1" noChangeArrowheads="1"/>
          </p:cNvSpPr>
          <p:nvPr>
            <p:ph type="title"/>
          </p:nvPr>
        </p:nvSpPr>
        <p:spPr bwMode="auto">
          <a:xfrm>
            <a:off x="6983015" y="200918"/>
            <a:ext cx="1982391" cy="3897809"/>
          </a:xfrm>
          <a:prstGeom prst="rect">
            <a:avLst/>
          </a:prstGeom>
          <a:noFill/>
          <a:ln w="12700">
            <a:noFill/>
            <a:miter lim="800000"/>
            <a:headEnd/>
            <a:tailEnd/>
          </a:ln>
        </p:spPr>
        <p:txBody>
          <a:bodyPr vert="horz" wrap="square" lIns="23915" tIns="23915" rIns="23915" bIns="23915" numCol="1" anchor="ctr" anchorCtr="0" compatLnSpc="1">
            <a:prstTxWarp prst="textNoShape">
              <a:avLst/>
            </a:prstTxWarp>
          </a:bodyPr>
          <a:lstStyle>
            <a:lvl1pPr algn="l">
              <a:defRPr sz="2500" b="1" baseline="0">
                <a:solidFill>
                  <a:schemeClr val="bg1"/>
                </a:solidFill>
                <a:latin typeface="Arial" pitchFamily="34" charset="0"/>
                <a:cs typeface="Arial" pitchFamily="34" charset="0"/>
              </a:defRPr>
            </a:lvl1pPr>
          </a:lstStyle>
          <a:p>
            <a:pPr lvl="0"/>
            <a:r>
              <a:rPr lang="en-US"/>
              <a:t>Click to edit Master title style</a:t>
            </a:r>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3"/>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900"/>
            </a:lvl1pPr>
            <a:lvl2pPr marL="408149" indent="0">
              <a:buNone/>
              <a:defRPr sz="2500"/>
            </a:lvl2pPr>
            <a:lvl3pPr marL="816299" indent="0">
              <a:buNone/>
              <a:defRPr sz="2100"/>
            </a:lvl3pPr>
            <a:lvl4pPr marL="1224448" indent="0">
              <a:buNone/>
              <a:defRPr sz="1800"/>
            </a:lvl4pPr>
            <a:lvl5pPr marL="1632597" indent="0">
              <a:buNone/>
              <a:defRPr sz="1800"/>
            </a:lvl5pPr>
            <a:lvl6pPr marL="2040746" indent="0">
              <a:buNone/>
              <a:defRPr sz="1800"/>
            </a:lvl6pPr>
            <a:lvl7pPr marL="2448896" indent="0">
              <a:buNone/>
              <a:defRPr sz="1800"/>
            </a:lvl7pPr>
            <a:lvl8pPr marL="2857045" indent="0">
              <a:buNone/>
              <a:defRPr sz="1800"/>
            </a:lvl8pPr>
            <a:lvl9pPr marL="3265194" indent="0">
              <a:buNone/>
              <a:defRPr sz="18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300"/>
            </a:lvl1pPr>
            <a:lvl2pPr marL="408149" indent="0">
              <a:buNone/>
              <a:defRPr sz="1100"/>
            </a:lvl2pPr>
            <a:lvl3pPr marL="816299" indent="0">
              <a:buNone/>
              <a:defRPr sz="900"/>
            </a:lvl3pPr>
            <a:lvl4pPr marL="1224448" indent="0">
              <a:buNone/>
              <a:defRPr sz="800"/>
            </a:lvl4pPr>
            <a:lvl5pPr marL="1632597" indent="0">
              <a:buNone/>
              <a:defRPr sz="800"/>
            </a:lvl5pPr>
            <a:lvl6pPr marL="2040746" indent="0">
              <a:buNone/>
              <a:defRPr sz="800"/>
            </a:lvl6pPr>
            <a:lvl7pPr marL="2448896" indent="0">
              <a:buNone/>
              <a:defRPr sz="800"/>
            </a:lvl7pPr>
            <a:lvl8pPr marL="2857045" indent="0">
              <a:buNone/>
              <a:defRPr sz="800"/>
            </a:lvl8pPr>
            <a:lvl9pPr marL="326519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B5284B9-DA67-FA4C-8565-5AC015D4C4AD}" type="datetimeFigureOut">
              <a:rPr lang="en-US" smtClean="0"/>
              <a:t>9/8/2017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374471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5284B9-DA67-FA4C-8565-5AC015D4C4AD}" type="datetimeFigureOut">
              <a:rPr lang="en-US" smtClean="0"/>
              <a:t>9/8/2017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1123135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5284B9-DA67-FA4C-8565-5AC015D4C4AD}" type="datetimeFigureOut">
              <a:rPr lang="en-US" smtClean="0"/>
              <a:t>9/8/2017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3831884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ext Slide with Graphic (blue)">
    <p:spTree>
      <p:nvGrpSpPr>
        <p:cNvPr id="1" name=""/>
        <p:cNvGrpSpPr/>
        <p:nvPr/>
      </p:nvGrpSpPr>
      <p:grpSpPr>
        <a:xfrm>
          <a:off x="0" y="0"/>
          <a:ext cx="0" cy="0"/>
          <a:chOff x="0" y="0"/>
          <a:chExt cx="0" cy="0"/>
        </a:xfrm>
      </p:grpSpPr>
      <p:sp>
        <p:nvSpPr>
          <p:cNvPr id="4" name="Content Placeholder 2"/>
          <p:cNvSpPr>
            <a:spLocks noGrp="1"/>
          </p:cNvSpPr>
          <p:nvPr>
            <p:ph idx="11"/>
          </p:nvPr>
        </p:nvSpPr>
        <p:spPr>
          <a:xfrm>
            <a:off x="125016" y="86797"/>
            <a:ext cx="8893969" cy="4971514"/>
          </a:xfrm>
          <a:prstGeom prst="rect">
            <a:avLst/>
          </a:prstGeom>
        </p:spPr>
        <p:txBody>
          <a:bodyPr/>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accent3">
                    <a:lumMod val="50000"/>
                  </a:schemeClr>
                </a:solidFill>
              </a:defRPr>
            </a:lvl1pPr>
          </a:lstStyle>
          <a:p>
            <a:pPr lvl="0"/>
            <a:r>
              <a:rPr lang="en-US" noProof="0" dirty="0">
                <a:sym typeface="Arial" charset="0"/>
              </a:rPr>
              <a:t>Click to edit Master text styles</a:t>
            </a: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only half">
    <p:spTree>
      <p:nvGrpSpPr>
        <p:cNvPr id="1" name="Shape 47"/>
        <p:cNvGrpSpPr/>
        <p:nvPr/>
      </p:nvGrpSpPr>
      <p:grpSpPr>
        <a:xfrm>
          <a:off x="0" y="0"/>
          <a:ext cx="0" cy="0"/>
          <a:chOff x="0" y="0"/>
          <a:chExt cx="0" cy="0"/>
        </a:xfrm>
      </p:grpSpPr>
      <p:sp>
        <p:nvSpPr>
          <p:cNvPr id="48" name="Shape 48"/>
          <p:cNvSpPr/>
          <p:nvPr/>
        </p:nvSpPr>
        <p:spPr>
          <a:xfrm>
            <a:off x="0" y="0"/>
            <a:ext cx="4578000" cy="5143499"/>
          </a:xfrm>
          <a:prstGeom prst="rect">
            <a:avLst/>
          </a:prstGeom>
          <a:solidFill>
            <a:srgbClr val="174685"/>
          </a:solidFill>
          <a:ln>
            <a:noFill/>
          </a:ln>
        </p:spPr>
        <p:txBody>
          <a:bodyPr lIns="91425" tIns="91425" rIns="91425" bIns="91425" anchor="ctr" anchorCtr="0">
            <a:noAutofit/>
          </a:bodyPr>
          <a:lstStyle/>
          <a:p>
            <a:pPr lvl="0">
              <a:spcBef>
                <a:spcPts val="0"/>
              </a:spcBef>
              <a:buNone/>
            </a:pPr>
            <a:endParaRPr/>
          </a:p>
        </p:txBody>
      </p:sp>
      <p:sp>
        <p:nvSpPr>
          <p:cNvPr id="49" name="Shape 49"/>
          <p:cNvSpPr txBox="1">
            <a:spLocks noGrp="1"/>
          </p:cNvSpPr>
          <p:nvPr>
            <p:ph type="title"/>
          </p:nvPr>
        </p:nvSpPr>
        <p:spPr>
          <a:xfrm>
            <a:off x="844425" y="422500"/>
            <a:ext cx="3226800" cy="857400"/>
          </a:xfrm>
          <a:prstGeom prst="rect">
            <a:avLst/>
          </a:prstGeom>
        </p:spPr>
        <p:txBody>
          <a:bodyPr lIns="91425" tIns="91425" rIns="91425" bIns="91425" anchor="t" anchorCtr="0"/>
          <a:lstStyle>
            <a:lvl1pPr lvl="0" rtl="0">
              <a:spcBef>
                <a:spcPts val="0"/>
              </a:spcBef>
              <a:buClr>
                <a:srgbClr val="FFFFFF"/>
              </a:buClr>
              <a:defRPr>
                <a:solidFill>
                  <a:srgbClr val="FFFFFF"/>
                </a:solidFill>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endParaRPr/>
          </a:p>
        </p:txBody>
      </p:sp>
      <p:sp>
        <p:nvSpPr>
          <p:cNvPr id="51" name="Shape 51"/>
          <p:cNvSpPr/>
          <p:nvPr/>
        </p:nvSpPr>
        <p:spPr>
          <a:xfrm>
            <a:off x="9089700" y="0"/>
            <a:ext cx="54300" cy="5143499"/>
          </a:xfrm>
          <a:prstGeom prst="rect">
            <a:avLst/>
          </a:prstGeom>
          <a:solidFill>
            <a:srgbClr val="F2BD3E"/>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171539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11" name="Shape 11"/>
          <p:cNvSpPr txBox="1">
            <a:spLocks noGrp="1"/>
          </p:cNvSpPr>
          <p:nvPr>
            <p:ph type="ctrTitle"/>
          </p:nvPr>
        </p:nvSpPr>
        <p:spPr>
          <a:xfrm>
            <a:off x="685800" y="1242745"/>
            <a:ext cx="5412300" cy="1159799"/>
          </a:xfrm>
          <a:prstGeom prst="rect">
            <a:avLst/>
          </a:prstGeom>
        </p:spPr>
        <p:txBody>
          <a:bodyPr lIns="91425" tIns="91425" rIns="91425" bIns="91425" anchor="ctr" anchorCtr="0"/>
          <a:lstStyle>
            <a:lvl1pPr lvl="0">
              <a:spcBef>
                <a:spcPts val="0"/>
              </a:spcBef>
              <a:buClr>
                <a:srgbClr val="FFFFFF"/>
              </a:buClr>
              <a:buSzPct val="100000"/>
              <a:defRPr sz="4800">
                <a:solidFill>
                  <a:srgbClr val="FFFFFF"/>
                </a:solidFill>
                <a:latin typeface="Helvetica Neue"/>
              </a:defRPr>
            </a:lvl1pPr>
            <a:lvl2pPr lvl="1">
              <a:spcBef>
                <a:spcPts val="0"/>
              </a:spcBef>
              <a:buClr>
                <a:srgbClr val="FFFFFF"/>
              </a:buClr>
              <a:buSzPct val="100000"/>
              <a:defRPr sz="4800">
                <a:solidFill>
                  <a:srgbClr val="FFFFFF"/>
                </a:solidFill>
              </a:defRPr>
            </a:lvl2pPr>
            <a:lvl3pPr lvl="2">
              <a:spcBef>
                <a:spcPts val="0"/>
              </a:spcBef>
              <a:buClr>
                <a:srgbClr val="FFFFFF"/>
              </a:buClr>
              <a:buSzPct val="100000"/>
              <a:defRPr sz="4800">
                <a:solidFill>
                  <a:srgbClr val="FFFFFF"/>
                </a:solidFill>
              </a:defRPr>
            </a:lvl3pPr>
            <a:lvl4pPr lvl="3">
              <a:spcBef>
                <a:spcPts val="0"/>
              </a:spcBef>
              <a:buClr>
                <a:srgbClr val="FFFFFF"/>
              </a:buClr>
              <a:buSzPct val="100000"/>
              <a:defRPr sz="4800">
                <a:solidFill>
                  <a:srgbClr val="FFFFFF"/>
                </a:solidFill>
              </a:defRPr>
            </a:lvl4pPr>
            <a:lvl5pPr lvl="4">
              <a:spcBef>
                <a:spcPts val="0"/>
              </a:spcBef>
              <a:buClr>
                <a:srgbClr val="FFFFFF"/>
              </a:buClr>
              <a:buSzPct val="100000"/>
              <a:defRPr sz="4800">
                <a:solidFill>
                  <a:srgbClr val="FFFFFF"/>
                </a:solidFill>
              </a:defRPr>
            </a:lvl5pPr>
            <a:lvl6pPr lvl="5">
              <a:spcBef>
                <a:spcPts val="0"/>
              </a:spcBef>
              <a:buClr>
                <a:srgbClr val="FFFFFF"/>
              </a:buClr>
              <a:buSzPct val="100000"/>
              <a:defRPr sz="4800">
                <a:solidFill>
                  <a:srgbClr val="FFFFFF"/>
                </a:solidFill>
              </a:defRPr>
            </a:lvl6pPr>
            <a:lvl7pPr lvl="6">
              <a:spcBef>
                <a:spcPts val="0"/>
              </a:spcBef>
              <a:buClr>
                <a:srgbClr val="FFFFFF"/>
              </a:buClr>
              <a:buSzPct val="100000"/>
              <a:defRPr sz="4800">
                <a:solidFill>
                  <a:srgbClr val="FFFFFF"/>
                </a:solidFill>
              </a:defRPr>
            </a:lvl7pPr>
            <a:lvl8pPr lvl="7">
              <a:spcBef>
                <a:spcPts val="0"/>
              </a:spcBef>
              <a:buClr>
                <a:srgbClr val="FFFFFF"/>
              </a:buClr>
              <a:buSzPct val="100000"/>
              <a:defRPr sz="4800">
                <a:solidFill>
                  <a:srgbClr val="FFFFFF"/>
                </a:solidFill>
              </a:defRPr>
            </a:lvl8pPr>
            <a:lvl9pPr lvl="8">
              <a:spcBef>
                <a:spcPts val="0"/>
              </a:spcBef>
              <a:buClr>
                <a:srgbClr val="FFFFFF"/>
              </a:buClr>
              <a:buSzPct val="100000"/>
              <a:defRPr sz="4800">
                <a:solidFill>
                  <a:srgbClr val="FFFFFF"/>
                </a:solidFill>
              </a:defRPr>
            </a:lvl9pPr>
          </a:lstStyle>
          <a:p>
            <a:endParaRPr dirty="0"/>
          </a:p>
        </p:txBody>
      </p:sp>
    </p:spTree>
    <p:extLst>
      <p:ext uri="{BB962C8B-B14F-4D97-AF65-F5344CB8AC3E}">
        <p14:creationId xmlns:p14="http://schemas.microsoft.com/office/powerpoint/2010/main" val="3093941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8229600" cy="857250"/>
          </a:xfrm>
          <a:prstGeom prst="rect">
            <a:avLst/>
          </a:prstGeom>
        </p:spPr>
        <p:txBody>
          <a:bodyPr lIns="73468" tIns="36734" rIns="73468" bIns="36734"/>
          <a:lstStyle/>
          <a:p>
            <a:r>
              <a:rPr lang="en-US"/>
              <a:t>Click to edit Master title style</a:t>
            </a:r>
          </a:p>
        </p:txBody>
      </p:sp>
      <p:sp>
        <p:nvSpPr>
          <p:cNvPr id="3" name="Content Placeholder 2"/>
          <p:cNvSpPr>
            <a:spLocks noGrp="1"/>
          </p:cNvSpPr>
          <p:nvPr>
            <p:ph idx="1"/>
          </p:nvPr>
        </p:nvSpPr>
        <p:spPr>
          <a:xfrm>
            <a:off x="457200" y="1200150"/>
            <a:ext cx="8229600" cy="3394710"/>
          </a:xfrm>
          <a:prstGeom prst="rect">
            <a:avLst/>
          </a:prstGeom>
        </p:spPr>
        <p:txBody>
          <a:bodyPr lIns="73468" tIns="36734" rIns="73468" bIns="3673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Divider / Title Slide (blue) – 2 photos required">
    <p:spTree>
      <p:nvGrpSpPr>
        <p:cNvPr id="1" name=""/>
        <p:cNvGrpSpPr/>
        <p:nvPr/>
      </p:nvGrpSpPr>
      <p:grpSpPr>
        <a:xfrm>
          <a:off x="0" y="0"/>
          <a:ext cx="0" cy="0"/>
          <a:chOff x="0" y="0"/>
          <a:chExt cx="0" cy="0"/>
        </a:xfrm>
      </p:grpSpPr>
      <p:sp>
        <p:nvSpPr>
          <p:cNvPr id="4" name="Content Placeholder 2"/>
          <p:cNvSpPr>
            <a:spLocks noGrp="1"/>
          </p:cNvSpPr>
          <p:nvPr>
            <p:ph idx="1"/>
          </p:nvPr>
        </p:nvSpPr>
        <p:spPr>
          <a:xfrm>
            <a:off x="125015" y="86797"/>
            <a:ext cx="2700338"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latin typeface="Arial" pitchFamily="34" charset="0"/>
                <a:cs typeface="Arial" pitchFamily="34" charset="0"/>
              </a:defRPr>
            </a:lvl1pPr>
          </a:lstStyle>
          <a:p>
            <a:pPr lvl="0"/>
            <a:r>
              <a:rPr lang="en-US" noProof="0" dirty="0">
                <a:sym typeface="Arial" charset="0"/>
              </a:rPr>
              <a:t>Click to edit Master text styles</a:t>
            </a:r>
          </a:p>
        </p:txBody>
      </p:sp>
      <p:sp>
        <p:nvSpPr>
          <p:cNvPr id="5" name="Content Placeholder 2"/>
          <p:cNvSpPr>
            <a:spLocks noGrp="1"/>
          </p:cNvSpPr>
          <p:nvPr>
            <p:ph idx="10"/>
          </p:nvPr>
        </p:nvSpPr>
        <p:spPr>
          <a:xfrm>
            <a:off x="2806065" y="86797"/>
            <a:ext cx="3542586"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latin typeface="Arial" pitchFamily="34" charset="0"/>
                <a:cs typeface="Arial" pitchFamily="34" charset="0"/>
              </a:defRPr>
            </a:lvl1pPr>
          </a:lstStyle>
          <a:p>
            <a:pPr lvl="0"/>
            <a:r>
              <a:rPr lang="en-US" noProof="0" dirty="0">
                <a:sym typeface="Arial" charset="0"/>
              </a:rPr>
              <a:t>Click to edit Master text styles</a:t>
            </a:r>
          </a:p>
        </p:txBody>
      </p:sp>
      <p:sp>
        <p:nvSpPr>
          <p:cNvPr id="6" name="Rectangle 8"/>
          <p:cNvSpPr>
            <a:spLocks noGrp="1" noChangeArrowheads="1"/>
          </p:cNvSpPr>
          <p:nvPr>
            <p:ph type="title"/>
          </p:nvPr>
        </p:nvSpPr>
        <p:spPr bwMode="auto">
          <a:xfrm>
            <a:off x="6983015" y="200918"/>
            <a:ext cx="1982391" cy="3897809"/>
          </a:xfrm>
          <a:prstGeom prst="rect">
            <a:avLst/>
          </a:prstGeom>
          <a:noFill/>
          <a:ln w="12700">
            <a:noFill/>
            <a:miter lim="800000"/>
            <a:headEnd/>
            <a:tailEnd/>
          </a:ln>
        </p:spPr>
        <p:txBody>
          <a:bodyPr vert="horz" wrap="square" lIns="23915" tIns="23915" rIns="23915" bIns="23915" numCol="1" anchor="ctr" anchorCtr="0" compatLnSpc="1">
            <a:prstTxWarp prst="textNoShape">
              <a:avLst/>
            </a:prstTxWarp>
          </a:bodyPr>
          <a:lstStyle>
            <a:lvl1pPr algn="l">
              <a:defRPr sz="2500" b="1" baseline="0">
                <a:solidFill>
                  <a:schemeClr val="bg1"/>
                </a:solidFill>
                <a:latin typeface="Arial" pitchFamily="34" charset="0"/>
                <a:cs typeface="Arial" pitchFamily="34" charset="0"/>
              </a:defRPr>
            </a:lvl1pPr>
          </a:lstStyle>
          <a:p>
            <a:pPr lvl="0"/>
            <a:r>
              <a:rPr lang="en-US"/>
              <a:t>Click to edit Master title style</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8229600" cy="857250"/>
          </a:xfrm>
          <a:prstGeom prst="rect">
            <a:avLst/>
          </a:prstGeom>
        </p:spPr>
        <p:txBody>
          <a:bodyPr lIns="73468" tIns="36734" rIns="73468" bIns="36734"/>
          <a:lstStyle/>
          <a:p>
            <a:r>
              <a:rPr lang="en-US"/>
              <a:t>Click to edit Master title style</a:t>
            </a:r>
          </a:p>
        </p:txBody>
      </p:sp>
      <p:sp>
        <p:nvSpPr>
          <p:cNvPr id="3" name="Content Placeholder 2"/>
          <p:cNvSpPr>
            <a:spLocks noGrp="1"/>
          </p:cNvSpPr>
          <p:nvPr>
            <p:ph idx="1"/>
          </p:nvPr>
        </p:nvSpPr>
        <p:spPr>
          <a:xfrm>
            <a:off x="457200" y="1200150"/>
            <a:ext cx="8229600" cy="3394710"/>
          </a:xfrm>
          <a:prstGeom prst="rect">
            <a:avLst/>
          </a:prstGeom>
        </p:spPr>
        <p:txBody>
          <a:bodyPr lIns="73468" tIns="36734" rIns="73468" bIns="3673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orange) – 1 photo required">
    <p:spTree>
      <p:nvGrpSpPr>
        <p:cNvPr id="1" name=""/>
        <p:cNvGrpSpPr/>
        <p:nvPr/>
      </p:nvGrpSpPr>
      <p:grpSpPr>
        <a:xfrm>
          <a:off x="0" y="0"/>
          <a:ext cx="0" cy="0"/>
          <a:chOff x="0" y="0"/>
          <a:chExt cx="0" cy="0"/>
        </a:xfrm>
      </p:grpSpPr>
      <p:sp>
        <p:nvSpPr>
          <p:cNvPr id="5" name="Content Placeholder 2"/>
          <p:cNvSpPr>
            <a:spLocks noGrp="1"/>
          </p:cNvSpPr>
          <p:nvPr>
            <p:ph idx="1"/>
          </p:nvPr>
        </p:nvSpPr>
        <p:spPr>
          <a:xfrm>
            <a:off x="3178969" y="1004590"/>
            <a:ext cx="5732859" cy="3937992"/>
          </a:xfrm>
          <a:prstGeom prst="rect">
            <a:avLst/>
          </a:prstGeom>
        </p:spPr>
        <p:txBody>
          <a:bodyPr lIns="57397" tIns="28698" rIns="57397" bIns="28698"/>
          <a:lstStyle>
            <a:lvl1pPr marL="0" indent="-286984">
              <a:defRPr>
                <a:solidFill>
                  <a:schemeClr val="bg1"/>
                </a:solidFill>
              </a:defRPr>
            </a:lvl1pPr>
            <a:lvl2pPr marL="0" indent="-286984">
              <a:defRPr>
                <a:solidFill>
                  <a:schemeClr val="bg1"/>
                </a:solidFill>
              </a:defRPr>
            </a:lvl2pPr>
            <a:lvl3pPr marL="0" indent="-286984">
              <a:defRPr>
                <a:solidFill>
                  <a:schemeClr val="bg1"/>
                </a:solidFill>
              </a:defRPr>
            </a:lvl3pPr>
            <a:lvl4pPr marL="0" indent="-286984">
              <a:defRPr>
                <a:solidFill>
                  <a:schemeClr val="bg1"/>
                </a:solidFill>
              </a:defRPr>
            </a:lvl4pPr>
            <a:lvl5pPr marL="0" indent="-286984">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7"/>
          <p:cNvSpPr>
            <a:spLocks noGrp="1"/>
          </p:cNvSpPr>
          <p:nvPr>
            <p:ph type="body" sz="quarter" idx="10"/>
          </p:nvPr>
        </p:nvSpPr>
        <p:spPr>
          <a:xfrm>
            <a:off x="3178969" y="160735"/>
            <a:ext cx="5732859" cy="763488"/>
          </a:xfrm>
          <a:prstGeom prst="rect">
            <a:avLst/>
          </a:prstGeom>
        </p:spPr>
        <p:txBody>
          <a:bodyPr lIns="57397" tIns="28698" rIns="57397" bIns="28698"/>
          <a:lstStyle>
            <a:lvl1pPr marL="0">
              <a:defRPr sz="3600">
                <a:solidFill>
                  <a:schemeClr val="bg1"/>
                </a:solidFill>
              </a:defRPr>
            </a:lvl1pPr>
            <a:lvl2pPr>
              <a:defRPr sz="3600"/>
            </a:lvl2pPr>
            <a:lvl3pPr>
              <a:defRPr sz="3600"/>
            </a:lvl3pPr>
            <a:lvl4pPr>
              <a:defRPr sz="3600"/>
            </a:lvl4pPr>
            <a:lvl5pPr>
              <a:defRPr sz="3600"/>
            </a:lvl5pPr>
          </a:lstStyle>
          <a:p>
            <a:pPr lvl="0"/>
            <a:r>
              <a:rPr lang="en-US"/>
              <a:t>Click to edit Master text styles</a:t>
            </a:r>
          </a:p>
        </p:txBody>
      </p:sp>
      <p:sp>
        <p:nvSpPr>
          <p:cNvPr id="6" name="Content Placeholder 2"/>
          <p:cNvSpPr>
            <a:spLocks noGrp="1"/>
          </p:cNvSpPr>
          <p:nvPr>
            <p:ph idx="11"/>
          </p:nvPr>
        </p:nvSpPr>
        <p:spPr>
          <a:xfrm>
            <a:off x="125015" y="86797"/>
            <a:ext cx="2700338" cy="4971514"/>
          </a:xfrm>
          <a:prstGeom prst="rect">
            <a:avLst/>
          </a:prstGeom>
        </p:spPr>
        <p:txBody>
          <a:bodyPr lIns="57397" tIns="28698" rIns="57397" bIns="28698"/>
          <a:lstStyle>
            <a:lvl1pPr marL="215238" marR="0" indent="-215238"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defRPr>
            </a:lvl1pPr>
          </a:lstStyle>
          <a:p>
            <a:pPr lvl="0"/>
            <a:r>
              <a:rPr lang="en-US" noProof="0" dirty="0">
                <a:sym typeface="Arial" charset="0"/>
              </a:rPr>
              <a:t>Click to edit Master text styles</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orange) – 1 photo required">
    <p:spTree>
      <p:nvGrpSpPr>
        <p:cNvPr id="1" name=""/>
        <p:cNvGrpSpPr/>
        <p:nvPr/>
      </p:nvGrpSpPr>
      <p:grpSpPr>
        <a:xfrm>
          <a:off x="0" y="0"/>
          <a:ext cx="0" cy="0"/>
          <a:chOff x="0" y="0"/>
          <a:chExt cx="0" cy="0"/>
        </a:xfrm>
      </p:grpSpPr>
      <p:sp>
        <p:nvSpPr>
          <p:cNvPr id="9" name="Content Placeholder 2"/>
          <p:cNvSpPr>
            <a:spLocks noGrp="1"/>
          </p:cNvSpPr>
          <p:nvPr>
            <p:ph idx="1"/>
          </p:nvPr>
        </p:nvSpPr>
        <p:spPr>
          <a:xfrm>
            <a:off x="3178969" y="1004590"/>
            <a:ext cx="5732859" cy="3937992"/>
          </a:xfrm>
          <a:prstGeom prst="rect">
            <a:avLst/>
          </a:prstGeom>
        </p:spPr>
        <p:txBody>
          <a:bodyPr lIns="57397" tIns="28698" rIns="57397" bIns="28698"/>
          <a:lstStyle>
            <a:lvl1pPr marL="0" indent="-286984">
              <a:defRPr>
                <a:solidFill>
                  <a:schemeClr val="bg1"/>
                </a:solidFill>
              </a:defRPr>
            </a:lvl1pPr>
            <a:lvl2pPr marL="0" indent="-286984">
              <a:defRPr>
                <a:solidFill>
                  <a:schemeClr val="bg1"/>
                </a:solidFill>
              </a:defRPr>
            </a:lvl2pPr>
            <a:lvl3pPr marL="0" indent="-286984">
              <a:defRPr>
                <a:solidFill>
                  <a:schemeClr val="bg1"/>
                </a:solidFill>
              </a:defRPr>
            </a:lvl3pPr>
            <a:lvl4pPr marL="0" indent="-286984">
              <a:defRPr>
                <a:solidFill>
                  <a:schemeClr val="bg1"/>
                </a:solidFill>
              </a:defRPr>
            </a:lvl4pPr>
            <a:lvl5pPr marL="0" indent="-286984">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p:cNvSpPr>
            <a:spLocks noGrp="1"/>
          </p:cNvSpPr>
          <p:nvPr>
            <p:ph type="body" sz="quarter" idx="10"/>
          </p:nvPr>
        </p:nvSpPr>
        <p:spPr>
          <a:xfrm>
            <a:off x="3178969" y="160735"/>
            <a:ext cx="5732859" cy="763488"/>
          </a:xfrm>
          <a:prstGeom prst="rect">
            <a:avLst/>
          </a:prstGeom>
        </p:spPr>
        <p:txBody>
          <a:bodyPr lIns="57397" tIns="28698" rIns="57397" bIns="28698"/>
          <a:lstStyle>
            <a:lvl1pPr marL="0">
              <a:defRPr sz="3600">
                <a:solidFill>
                  <a:schemeClr val="bg1"/>
                </a:solidFill>
              </a:defRPr>
            </a:lvl1pPr>
            <a:lvl2pPr>
              <a:defRPr sz="3600"/>
            </a:lvl2pPr>
            <a:lvl3pPr>
              <a:defRPr sz="3600"/>
            </a:lvl3pPr>
            <a:lvl4pPr>
              <a:defRPr sz="3600"/>
            </a:lvl4pPr>
            <a:lvl5pPr>
              <a:defRPr sz="3600"/>
            </a:lvl5pPr>
          </a:lstStyle>
          <a:p>
            <a:pPr lvl="0"/>
            <a:r>
              <a:rPr lang="en-US"/>
              <a:t>Click to edit Master text styles</a:t>
            </a:r>
          </a:p>
        </p:txBody>
      </p:sp>
      <p:sp>
        <p:nvSpPr>
          <p:cNvPr id="11" name="Content Placeholder 2"/>
          <p:cNvSpPr>
            <a:spLocks noGrp="1"/>
          </p:cNvSpPr>
          <p:nvPr>
            <p:ph idx="11"/>
          </p:nvPr>
        </p:nvSpPr>
        <p:spPr>
          <a:xfrm>
            <a:off x="125015" y="86797"/>
            <a:ext cx="2700338"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defRPr>
            </a:lvl1pPr>
          </a:lstStyle>
          <a:p>
            <a:pPr lvl="0"/>
            <a:r>
              <a:rPr lang="en-US" noProof="0" dirty="0">
                <a:sym typeface="Arial" charset="0"/>
              </a:rPr>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7.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0.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15.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5"/>
          <p:cNvSpPr>
            <a:spLocks/>
          </p:cNvSpPr>
          <p:nvPr/>
        </p:nvSpPr>
        <p:spPr bwMode="auto">
          <a:xfrm>
            <a:off x="6875860" y="80367"/>
            <a:ext cx="2148706" cy="4971883"/>
          </a:xfrm>
          <a:prstGeom prst="rect">
            <a:avLst/>
          </a:prstGeom>
          <a:solidFill>
            <a:schemeClr val="accent4">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7" name="Rectangle 3"/>
          <p:cNvSpPr>
            <a:spLocks/>
          </p:cNvSpPr>
          <p:nvPr/>
        </p:nvSpPr>
        <p:spPr bwMode="auto">
          <a:xfrm>
            <a:off x="6554391" y="86228"/>
            <a:ext cx="263426" cy="4971882"/>
          </a:xfrm>
          <a:prstGeom prst="rect">
            <a:avLst/>
          </a:prstGeom>
          <a:solidFill>
            <a:srgbClr val="275912"/>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9" name="Rectangle 5"/>
          <p:cNvSpPr>
            <a:spLocks/>
          </p:cNvSpPr>
          <p:nvPr/>
        </p:nvSpPr>
        <p:spPr bwMode="auto">
          <a:xfrm>
            <a:off x="6393656" y="86228"/>
            <a:ext cx="112738" cy="4971882"/>
          </a:xfrm>
          <a:prstGeom prst="rect">
            <a:avLst/>
          </a:prstGeom>
          <a:solidFill>
            <a:srgbClr val="4B871C"/>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9" name="Rectangle 16"/>
          <p:cNvSpPr>
            <a:spLocks/>
          </p:cNvSpPr>
          <p:nvPr/>
        </p:nvSpPr>
        <p:spPr bwMode="auto">
          <a:xfrm>
            <a:off x="2803922" y="80367"/>
            <a:ext cx="3543970" cy="4977743"/>
          </a:xfrm>
          <a:prstGeom prst="rect">
            <a:avLst/>
          </a:prstGeom>
          <a:solidFill>
            <a:schemeClr val="bg2">
              <a:lumMod val="90000"/>
            </a:schemeClr>
          </a:solidFill>
          <a:ln w="12700">
            <a:solidFill>
              <a:srgbClr val="FFFFFF"/>
            </a:solidFill>
            <a:miter lim="800000"/>
            <a:headEnd/>
            <a:tailEnd/>
          </a:ln>
        </p:spPr>
        <p:txBody>
          <a:bodyPr lIns="0" tIns="0" rIns="0" bIns="0" anchor="b"/>
          <a:lstStyle/>
          <a:p>
            <a:pPr algn="ctr">
              <a:defRPr/>
            </a:pPr>
            <a:endParaRPr lang="en-US" sz="1300">
              <a:solidFill>
                <a:srgbClr val="464E55"/>
              </a:solidFill>
              <a:latin typeface="Arial" charset="0"/>
              <a:ea typeface="ＭＳ Ｐゴシック" pitchFamily="34" charset="-128"/>
              <a:cs typeface="+mn-cs"/>
              <a:sym typeface="Arial" charset="0"/>
            </a:endParaRPr>
          </a:p>
          <a:p>
            <a:pPr algn="ctr">
              <a:defRPr/>
            </a:pPr>
            <a:r>
              <a:rPr lang="en-US" sz="1300">
                <a:solidFill>
                  <a:srgbClr val="464E55"/>
                </a:solidFill>
                <a:latin typeface="Arial" charset="0"/>
                <a:ea typeface="ＭＳ Ｐゴシック" pitchFamily="34" charset="-128"/>
                <a:cs typeface="+mn-cs"/>
                <a:sym typeface="Arial" charset="0"/>
              </a:rPr>
              <a:t>Photo 2</a:t>
            </a:r>
          </a:p>
          <a:p>
            <a:pPr algn="ctr">
              <a:defRPr/>
            </a:pPr>
            <a:r>
              <a:rPr lang="en-US" sz="1300">
                <a:solidFill>
                  <a:srgbClr val="464E55"/>
                </a:solidFill>
                <a:latin typeface="Arial" charset="0"/>
                <a:ea typeface="ＭＳ Ｐゴシック" pitchFamily="34" charset="-128"/>
                <a:cs typeface="+mn-cs"/>
                <a:sym typeface="Arial" charset="0"/>
              </a:rPr>
              <a:t>5.51”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8.53”, y: .18”</a:t>
            </a:r>
          </a:p>
          <a:p>
            <a:pPr algn="ctr">
              <a:defRPr/>
            </a:pPr>
            <a:endParaRPr lang="en-US" sz="1300">
              <a:solidFill>
                <a:srgbClr val="464E55"/>
              </a:solidFill>
              <a:latin typeface="Arial" charset="0"/>
              <a:ea typeface="ＭＳ Ｐゴシック" pitchFamily="34" charset="-128"/>
              <a:cs typeface="+mn-cs"/>
              <a:sym typeface="Arial" charset="0"/>
            </a:endParaRPr>
          </a:p>
        </p:txBody>
      </p:sp>
      <p:sp>
        <p:nvSpPr>
          <p:cNvPr id="20" name="Rectangle 10"/>
          <p:cNvSpPr>
            <a:spLocks/>
          </p:cNvSpPr>
          <p:nvPr/>
        </p:nvSpPr>
        <p:spPr bwMode="auto">
          <a:xfrm>
            <a:off x="125016" y="80367"/>
            <a:ext cx="2693417" cy="4977743"/>
          </a:xfrm>
          <a:prstGeom prst="rect">
            <a:avLst/>
          </a:prstGeom>
          <a:solidFill>
            <a:schemeClr val="bg2">
              <a:lumMod val="90000"/>
            </a:schemeClr>
          </a:solidFill>
          <a:ln w="12700">
            <a:solidFill>
              <a:srgbClr val="FFFFFF"/>
            </a:solidFill>
            <a:miter lim="800000"/>
            <a:headEnd/>
            <a:tailEnd/>
          </a:ln>
        </p:spPr>
        <p:txBody>
          <a:bodyPr lIns="0" tIns="0" rIns="0" bIns="0" anchor="b"/>
          <a:lstStyle/>
          <a:p>
            <a:pPr algn="ctr">
              <a:defRPr/>
            </a:pPr>
            <a:endParaRPr lang="en-US" sz="1300">
              <a:solidFill>
                <a:srgbClr val="464E55"/>
              </a:solidFill>
              <a:latin typeface="Arial" charset="0"/>
              <a:ea typeface="ＭＳ Ｐゴシック" pitchFamily="34" charset="-128"/>
              <a:cs typeface="+mn-cs"/>
              <a:sym typeface="Arial" charset="0"/>
            </a:endParaRPr>
          </a:p>
          <a:p>
            <a:pPr algn="ctr">
              <a:defRPr/>
            </a:pPr>
            <a:r>
              <a:rPr lang="en-US" sz="1300">
                <a:solidFill>
                  <a:srgbClr val="464E55"/>
                </a:solidFill>
                <a:latin typeface="Arial" charset="0"/>
                <a:ea typeface="ＭＳ Ｐゴシック" pitchFamily="34" charset="-128"/>
                <a:cs typeface="+mn-cs"/>
                <a:sym typeface="Arial" charset="0"/>
              </a:rPr>
              <a:t>Photo 1</a:t>
            </a:r>
          </a:p>
          <a:p>
            <a:pPr algn="ctr">
              <a:defRPr/>
            </a:pPr>
            <a:r>
              <a:rPr lang="en-US" sz="1300">
                <a:solidFill>
                  <a:srgbClr val="464E55"/>
                </a:solidFill>
                <a:latin typeface="Arial" charset="0"/>
                <a:ea typeface="ＭＳ Ｐゴシック" pitchFamily="34" charset="-128"/>
                <a:cs typeface="+mn-cs"/>
                <a:sym typeface="Arial" charset="0"/>
              </a:rPr>
              <a:t>4.2”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4.36”, y: .18”</a:t>
            </a:r>
          </a:p>
          <a:p>
            <a:pPr algn="ctr">
              <a:defRPr/>
            </a:pPr>
            <a:endParaRPr lang="en-US" sz="1300">
              <a:solidFill>
                <a:srgbClr val="464E55"/>
              </a:solidFill>
              <a:latin typeface="Arial" charset="0"/>
              <a:ea typeface="ＭＳ Ｐゴシック" pitchFamily="34" charset="-128"/>
              <a:cs typeface="+mn-cs"/>
              <a:sym typeface="Arial" charset="0"/>
            </a:endParaRPr>
          </a:p>
        </p:txBody>
      </p:sp>
      <p:pic>
        <p:nvPicPr>
          <p:cNvPr id="1031" name="Picture 11" descr="CI_Logo_Reverse_English_French.png"/>
          <p:cNvPicPr>
            <a:picLocks noChangeAspect="1"/>
          </p:cNvPicPr>
          <p:nvPr/>
        </p:nvPicPr>
        <p:blipFill>
          <a:blip r:embed="rId4"/>
          <a:srcRect/>
          <a:stretch>
            <a:fillRect/>
          </a:stretch>
        </p:blipFill>
        <p:spPr bwMode="auto">
          <a:xfrm>
            <a:off x="7083475" y="4460379"/>
            <a:ext cx="1782589" cy="42695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0" r:id="rId1"/>
    <p:sldLayoutId id="2147483894" r:id="rId2"/>
  </p:sldLayoutIdLst>
  <p:transition>
    <p:fade/>
  </p:transition>
  <p:txStyles>
    <p:titleStyle>
      <a:lvl1pPr algn="ctr" rtl="0" eaLnBrk="0" fontAlgn="base" hangingPunct="0">
        <a:spcBef>
          <a:spcPct val="0"/>
        </a:spcBef>
        <a:spcAft>
          <a:spcPct val="0"/>
        </a:spcAft>
        <a:defRPr sz="2800" kern="1200">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5pPr>
      <a:lvl6pPr marL="286984" algn="ctr" rtl="0" fontAlgn="base">
        <a:spcBef>
          <a:spcPct val="0"/>
        </a:spcBef>
        <a:spcAft>
          <a:spcPct val="0"/>
        </a:spcAft>
        <a:defRPr sz="2800">
          <a:solidFill>
            <a:schemeClr val="tx1"/>
          </a:solidFill>
          <a:latin typeface="Calibri" pitchFamily="34" charset="0"/>
        </a:defRPr>
      </a:lvl6pPr>
      <a:lvl7pPr marL="573969" algn="ctr" rtl="0" fontAlgn="base">
        <a:spcBef>
          <a:spcPct val="0"/>
        </a:spcBef>
        <a:spcAft>
          <a:spcPct val="0"/>
        </a:spcAft>
        <a:defRPr sz="2800">
          <a:solidFill>
            <a:schemeClr val="tx1"/>
          </a:solidFill>
          <a:latin typeface="Calibri" pitchFamily="34" charset="0"/>
        </a:defRPr>
      </a:lvl7pPr>
      <a:lvl8pPr marL="860953" algn="ctr" rtl="0" fontAlgn="base">
        <a:spcBef>
          <a:spcPct val="0"/>
        </a:spcBef>
        <a:spcAft>
          <a:spcPct val="0"/>
        </a:spcAft>
        <a:defRPr sz="2800">
          <a:solidFill>
            <a:schemeClr val="tx1"/>
          </a:solidFill>
          <a:latin typeface="Calibri" pitchFamily="34" charset="0"/>
        </a:defRPr>
      </a:lvl8pPr>
      <a:lvl9pPr marL="1147938" algn="ctr" rtl="0" fontAlgn="base">
        <a:spcBef>
          <a:spcPct val="0"/>
        </a:spcBef>
        <a:spcAft>
          <a:spcPct val="0"/>
        </a:spcAft>
        <a:defRPr sz="2800">
          <a:solidFill>
            <a:schemeClr val="tx1"/>
          </a:solidFill>
          <a:latin typeface="Calibri" pitchFamily="34" charset="0"/>
        </a:defRPr>
      </a:lvl9pPr>
    </p:titleStyle>
    <p:bodyStyle>
      <a:lvl1pPr marL="215238" indent="-215238"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ＭＳ Ｐゴシック" pitchFamily="-111" charset="-128"/>
        </a:defRPr>
      </a:lvl1pPr>
      <a:lvl2pPr marL="466350" indent="-179365" algn="l"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pitchFamily="-111" charset="-128"/>
          <a:cs typeface="ＭＳ Ｐゴシック"/>
        </a:defRPr>
      </a:lvl2pPr>
      <a:lvl3pPr marL="717461" indent="-143492" algn="l"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111" charset="-128"/>
          <a:cs typeface="ＭＳ Ｐゴシック"/>
        </a:defRPr>
      </a:lvl3pPr>
      <a:lvl4pPr marL="1004446" indent="-143492" algn="l" rtl="0" eaLnBrk="0" fontAlgn="base" hangingPunct="0">
        <a:spcBef>
          <a:spcPct val="20000"/>
        </a:spcBef>
        <a:spcAft>
          <a:spcPct val="0"/>
        </a:spcAft>
        <a:buFont typeface="Arial" pitchFamily="34" charset="0"/>
        <a:buChar char="–"/>
        <a:defRPr sz="1300" kern="1200">
          <a:solidFill>
            <a:schemeClr val="tx1"/>
          </a:solidFill>
          <a:latin typeface="+mn-lt"/>
          <a:ea typeface="ＭＳ Ｐゴシック" pitchFamily="-111" charset="-128"/>
          <a:cs typeface="ＭＳ Ｐゴシック"/>
        </a:defRPr>
      </a:lvl4pPr>
      <a:lvl5pPr marL="1291430" indent="-143492" algn="l" rtl="0" eaLnBrk="0" fontAlgn="base" hangingPunct="0">
        <a:spcBef>
          <a:spcPct val="20000"/>
        </a:spcBef>
        <a:spcAft>
          <a:spcPct val="0"/>
        </a:spcAft>
        <a:buFont typeface="Arial" pitchFamily="34" charset="0"/>
        <a:buChar char="»"/>
        <a:defRPr sz="1300" kern="1200">
          <a:solidFill>
            <a:schemeClr val="tx1"/>
          </a:solidFill>
          <a:latin typeface="+mn-lt"/>
          <a:ea typeface="ＭＳ Ｐゴシック" pitchFamily="-111" charset="-128"/>
          <a:cs typeface="ＭＳ Ｐゴシック"/>
        </a:defRPr>
      </a:lvl5pPr>
      <a:lvl6pPr marL="1578414"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865399"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152383"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439368"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573969" rtl="0" eaLnBrk="1" latinLnBrk="0" hangingPunct="1">
        <a:defRPr sz="1100" kern="1200">
          <a:solidFill>
            <a:schemeClr val="tx1"/>
          </a:solidFill>
          <a:latin typeface="+mn-lt"/>
          <a:ea typeface="+mn-ea"/>
          <a:cs typeface="+mn-cs"/>
        </a:defRPr>
      </a:lvl1pPr>
      <a:lvl2pPr marL="286984" algn="l" defTabSz="573969" rtl="0" eaLnBrk="1" latinLnBrk="0" hangingPunct="1">
        <a:defRPr sz="1100" kern="1200">
          <a:solidFill>
            <a:schemeClr val="tx1"/>
          </a:solidFill>
          <a:latin typeface="+mn-lt"/>
          <a:ea typeface="+mn-ea"/>
          <a:cs typeface="+mn-cs"/>
        </a:defRPr>
      </a:lvl2pPr>
      <a:lvl3pPr marL="573969" algn="l" defTabSz="573969" rtl="0" eaLnBrk="1" latinLnBrk="0" hangingPunct="1">
        <a:defRPr sz="1100" kern="1200">
          <a:solidFill>
            <a:schemeClr val="tx1"/>
          </a:solidFill>
          <a:latin typeface="+mn-lt"/>
          <a:ea typeface="+mn-ea"/>
          <a:cs typeface="+mn-cs"/>
        </a:defRPr>
      </a:lvl3pPr>
      <a:lvl4pPr marL="860953" algn="l" defTabSz="573969" rtl="0" eaLnBrk="1" latinLnBrk="0" hangingPunct="1">
        <a:defRPr sz="1100" kern="1200">
          <a:solidFill>
            <a:schemeClr val="tx1"/>
          </a:solidFill>
          <a:latin typeface="+mn-lt"/>
          <a:ea typeface="+mn-ea"/>
          <a:cs typeface="+mn-cs"/>
        </a:defRPr>
      </a:lvl4pPr>
      <a:lvl5pPr marL="1147938" algn="l" defTabSz="573969" rtl="0" eaLnBrk="1" latinLnBrk="0" hangingPunct="1">
        <a:defRPr sz="1100" kern="1200">
          <a:solidFill>
            <a:schemeClr val="tx1"/>
          </a:solidFill>
          <a:latin typeface="+mn-lt"/>
          <a:ea typeface="+mn-ea"/>
          <a:cs typeface="+mn-cs"/>
        </a:defRPr>
      </a:lvl5pPr>
      <a:lvl6pPr marL="1434922" algn="l" defTabSz="573969" rtl="0" eaLnBrk="1" latinLnBrk="0" hangingPunct="1">
        <a:defRPr sz="1100" kern="1200">
          <a:solidFill>
            <a:schemeClr val="tx1"/>
          </a:solidFill>
          <a:latin typeface="+mn-lt"/>
          <a:ea typeface="+mn-ea"/>
          <a:cs typeface="+mn-cs"/>
        </a:defRPr>
      </a:lvl6pPr>
      <a:lvl7pPr marL="1721907" algn="l" defTabSz="573969" rtl="0" eaLnBrk="1" latinLnBrk="0" hangingPunct="1">
        <a:defRPr sz="1100" kern="1200">
          <a:solidFill>
            <a:schemeClr val="tx1"/>
          </a:solidFill>
          <a:latin typeface="+mn-lt"/>
          <a:ea typeface="+mn-ea"/>
          <a:cs typeface="+mn-cs"/>
        </a:defRPr>
      </a:lvl7pPr>
      <a:lvl8pPr marL="2008891" algn="l" defTabSz="573969" rtl="0" eaLnBrk="1" latinLnBrk="0" hangingPunct="1">
        <a:defRPr sz="1100" kern="1200">
          <a:solidFill>
            <a:schemeClr val="tx1"/>
          </a:solidFill>
          <a:latin typeface="+mn-lt"/>
          <a:ea typeface="+mn-ea"/>
          <a:cs typeface="+mn-cs"/>
        </a:defRPr>
      </a:lvl8pPr>
      <a:lvl9pPr marL="2295876" algn="l" defTabSz="573969" rtl="0" eaLnBrk="1" latinLnBrk="0" hangingPunct="1">
        <a:defRPr sz="11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5"/>
          <p:cNvSpPr>
            <a:spLocks/>
          </p:cNvSpPr>
          <p:nvPr/>
        </p:nvSpPr>
        <p:spPr bwMode="auto">
          <a:xfrm>
            <a:off x="0" y="0"/>
            <a:ext cx="9144000" cy="5143500"/>
          </a:xfrm>
          <a:prstGeom prst="rect">
            <a:avLst/>
          </a:prstGeom>
          <a:solidFill>
            <a:schemeClr val="accent3">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9" r:id="rId1"/>
    <p:sldLayoutId id="2147483906" r:id="rId2"/>
    <p:sldLayoutId id="2147483908" r:id="rId3"/>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0" y="0"/>
            <a:ext cx="9144000" cy="5143500"/>
          </a:xfrm>
          <a:prstGeom prst="rect">
            <a:avLst/>
          </a:prstGeom>
          <a:solidFill>
            <a:schemeClr val="accent4">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90"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5"/>
          <p:cNvSpPr>
            <a:spLocks/>
          </p:cNvSpPr>
          <p:nvPr/>
        </p:nvSpPr>
        <p:spPr bwMode="auto">
          <a:xfrm>
            <a:off x="0" y="0"/>
            <a:ext cx="9144000" cy="5143500"/>
          </a:xfrm>
          <a:prstGeom prst="rect">
            <a:avLst/>
          </a:prstGeom>
          <a:solidFill>
            <a:schemeClr val="accent1">
              <a:lumMod val="75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91" r:id="rId1"/>
    <p:sldLayoutId id="2147483899" r:id="rId2"/>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5"/>
          <p:cNvSpPr>
            <a:spLocks/>
          </p:cNvSpPr>
          <p:nvPr/>
        </p:nvSpPr>
        <p:spPr bwMode="auto">
          <a:xfrm>
            <a:off x="0" y="0"/>
            <a:ext cx="9144000" cy="5143500"/>
          </a:xfrm>
          <a:prstGeom prst="rect">
            <a:avLst/>
          </a:prstGeom>
          <a:solidFill>
            <a:schemeClr val="tx1"/>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92"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93"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81630" tIns="40815" rIns="81630" bIns="40815"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81630" tIns="40815" rIns="81630" bIns="408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81630" tIns="40815" rIns="81630" bIns="40815" rtlCol="0" anchor="ctr"/>
          <a:lstStyle>
            <a:lvl1pPr algn="l">
              <a:defRPr sz="1100">
                <a:solidFill>
                  <a:schemeClr val="tx1">
                    <a:tint val="75000"/>
                  </a:schemeClr>
                </a:solidFill>
              </a:defRPr>
            </a:lvl1pPr>
          </a:lstStyle>
          <a:p>
            <a:fld id="{CB5284B9-DA67-FA4C-8565-5AC015D4C4AD}" type="datetimeFigureOut">
              <a:rPr lang="en-US" smtClean="0"/>
              <a:t>9/8/2017</a:t>
            </a:fld>
            <a:endParaRPr lang="en-US"/>
          </a:p>
        </p:txBody>
      </p:sp>
      <p:sp>
        <p:nvSpPr>
          <p:cNvPr id="5" name="Footer Placeholder 4"/>
          <p:cNvSpPr>
            <a:spLocks noGrp="1"/>
          </p:cNvSpPr>
          <p:nvPr>
            <p:ph type="ftr" sz="quarter" idx="3"/>
          </p:nvPr>
        </p:nvSpPr>
        <p:spPr>
          <a:xfrm>
            <a:off x="3124201" y="4767263"/>
            <a:ext cx="2895600" cy="273844"/>
          </a:xfrm>
          <a:prstGeom prst="rect">
            <a:avLst/>
          </a:prstGeom>
        </p:spPr>
        <p:txBody>
          <a:bodyPr vert="horz" lIns="81630" tIns="40815" rIns="81630" bIns="40815"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81630" tIns="40815" rIns="81630" bIns="40815" rtlCol="0" anchor="ctr"/>
          <a:lstStyle>
            <a:lvl1pPr algn="r">
              <a:defRPr sz="1100">
                <a:solidFill>
                  <a:schemeClr val="tx1">
                    <a:tint val="75000"/>
                  </a:schemeClr>
                </a:solidFill>
              </a:defRPr>
            </a:lvl1pPr>
          </a:lstStyle>
          <a:p>
            <a:fld id="{831ABAB8-8D78-A047-AE41-2E7368B5192D}" type="slidenum">
              <a:rPr lang="en-US" smtClean="0"/>
              <a:t>‹#›</a:t>
            </a:fld>
            <a:endParaRPr lang="en-US"/>
          </a:p>
        </p:txBody>
      </p:sp>
    </p:spTree>
    <p:extLst>
      <p:ext uri="{BB962C8B-B14F-4D97-AF65-F5344CB8AC3E}">
        <p14:creationId xmlns:p14="http://schemas.microsoft.com/office/powerpoint/2010/main" val="33408352"/>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4" r:id="rId13"/>
    <p:sldLayoutId id="2147483925" r:id="rId14"/>
  </p:sldLayoutIdLst>
  <p:transition>
    <p:fade/>
  </p:transition>
  <p:txStyles>
    <p:titleStyle>
      <a:lvl1pPr algn="ctr" defTabSz="408149" rtl="0" eaLnBrk="1" latinLnBrk="0" hangingPunct="1">
        <a:spcBef>
          <a:spcPct val="0"/>
        </a:spcBef>
        <a:buNone/>
        <a:defRPr sz="4000" kern="1200">
          <a:solidFill>
            <a:schemeClr val="tx1"/>
          </a:solidFill>
          <a:latin typeface="+mj-lt"/>
          <a:ea typeface="+mj-ea"/>
          <a:cs typeface="+mj-cs"/>
        </a:defRPr>
      </a:lvl1pPr>
    </p:titleStyle>
    <p:bodyStyle>
      <a:lvl1pPr marL="306112" indent="-306112" algn="l" defTabSz="408149" rtl="0" eaLnBrk="1" latinLnBrk="0" hangingPunct="1">
        <a:spcBef>
          <a:spcPct val="20000"/>
        </a:spcBef>
        <a:buFont typeface="Arial"/>
        <a:buChar char="•"/>
        <a:defRPr sz="2900" kern="1200">
          <a:solidFill>
            <a:schemeClr val="tx1"/>
          </a:solidFill>
          <a:latin typeface="+mn-lt"/>
          <a:ea typeface="+mn-ea"/>
          <a:cs typeface="+mn-cs"/>
        </a:defRPr>
      </a:lvl1pPr>
      <a:lvl2pPr marL="663242" indent="-255094" algn="l" defTabSz="408149" rtl="0" eaLnBrk="1" latinLnBrk="0" hangingPunct="1">
        <a:spcBef>
          <a:spcPct val="20000"/>
        </a:spcBef>
        <a:buFont typeface="Arial"/>
        <a:buChar char="–"/>
        <a:defRPr sz="2500" kern="1200">
          <a:solidFill>
            <a:schemeClr val="tx1"/>
          </a:solidFill>
          <a:latin typeface="+mn-lt"/>
          <a:ea typeface="+mn-ea"/>
          <a:cs typeface="+mn-cs"/>
        </a:defRPr>
      </a:lvl2pPr>
      <a:lvl3pPr marL="1020373" indent="-204075" algn="l" defTabSz="408149" rtl="0" eaLnBrk="1" latinLnBrk="0" hangingPunct="1">
        <a:spcBef>
          <a:spcPct val="20000"/>
        </a:spcBef>
        <a:buFont typeface="Arial"/>
        <a:buChar char="•"/>
        <a:defRPr sz="2100" kern="1200">
          <a:solidFill>
            <a:schemeClr val="tx1"/>
          </a:solidFill>
          <a:latin typeface="+mn-lt"/>
          <a:ea typeface="+mn-ea"/>
          <a:cs typeface="+mn-cs"/>
        </a:defRPr>
      </a:lvl3pPr>
      <a:lvl4pPr marL="1428522" indent="-204075" algn="l" defTabSz="408149" rtl="0" eaLnBrk="1" latinLnBrk="0" hangingPunct="1">
        <a:spcBef>
          <a:spcPct val="20000"/>
        </a:spcBef>
        <a:buFont typeface="Arial"/>
        <a:buChar char="–"/>
        <a:defRPr sz="1800" kern="1200">
          <a:solidFill>
            <a:schemeClr val="tx1"/>
          </a:solidFill>
          <a:latin typeface="+mn-lt"/>
          <a:ea typeface="+mn-ea"/>
          <a:cs typeface="+mn-cs"/>
        </a:defRPr>
      </a:lvl4pPr>
      <a:lvl5pPr marL="1836672" indent="-204075" algn="l" defTabSz="408149" rtl="0" eaLnBrk="1" latinLnBrk="0" hangingPunct="1">
        <a:spcBef>
          <a:spcPct val="20000"/>
        </a:spcBef>
        <a:buFont typeface="Arial"/>
        <a:buChar char="»"/>
        <a:defRPr sz="1800" kern="1200">
          <a:solidFill>
            <a:schemeClr val="tx1"/>
          </a:solidFill>
          <a:latin typeface="+mn-lt"/>
          <a:ea typeface="+mn-ea"/>
          <a:cs typeface="+mn-cs"/>
        </a:defRPr>
      </a:lvl5pPr>
      <a:lvl6pPr marL="2244821" indent="-204075" algn="l" defTabSz="408149" rtl="0" eaLnBrk="1" latinLnBrk="0" hangingPunct="1">
        <a:spcBef>
          <a:spcPct val="20000"/>
        </a:spcBef>
        <a:buFont typeface="Arial"/>
        <a:buChar char="•"/>
        <a:defRPr sz="1800" kern="1200">
          <a:solidFill>
            <a:schemeClr val="tx1"/>
          </a:solidFill>
          <a:latin typeface="+mn-lt"/>
          <a:ea typeface="+mn-ea"/>
          <a:cs typeface="+mn-cs"/>
        </a:defRPr>
      </a:lvl6pPr>
      <a:lvl7pPr marL="2652970" indent="-204075" algn="l" defTabSz="408149" rtl="0" eaLnBrk="1" latinLnBrk="0" hangingPunct="1">
        <a:spcBef>
          <a:spcPct val="20000"/>
        </a:spcBef>
        <a:buFont typeface="Arial"/>
        <a:buChar char="•"/>
        <a:defRPr sz="1800" kern="1200">
          <a:solidFill>
            <a:schemeClr val="tx1"/>
          </a:solidFill>
          <a:latin typeface="+mn-lt"/>
          <a:ea typeface="+mn-ea"/>
          <a:cs typeface="+mn-cs"/>
        </a:defRPr>
      </a:lvl7pPr>
      <a:lvl8pPr marL="3061120" indent="-204075" algn="l" defTabSz="408149" rtl="0" eaLnBrk="1" latinLnBrk="0" hangingPunct="1">
        <a:spcBef>
          <a:spcPct val="20000"/>
        </a:spcBef>
        <a:buFont typeface="Arial"/>
        <a:buChar char="•"/>
        <a:defRPr sz="1800" kern="1200">
          <a:solidFill>
            <a:schemeClr val="tx1"/>
          </a:solidFill>
          <a:latin typeface="+mn-lt"/>
          <a:ea typeface="+mn-ea"/>
          <a:cs typeface="+mn-cs"/>
        </a:defRPr>
      </a:lvl8pPr>
      <a:lvl9pPr marL="3469269" indent="-204075" algn="l" defTabSz="408149"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49" rtl="0" eaLnBrk="1" latinLnBrk="0" hangingPunct="1">
        <a:defRPr sz="1600" kern="1200">
          <a:solidFill>
            <a:schemeClr val="tx1"/>
          </a:solidFill>
          <a:latin typeface="+mn-lt"/>
          <a:ea typeface="+mn-ea"/>
          <a:cs typeface="+mn-cs"/>
        </a:defRPr>
      </a:lvl1pPr>
      <a:lvl2pPr marL="408149" algn="l" defTabSz="408149" rtl="0" eaLnBrk="1" latinLnBrk="0" hangingPunct="1">
        <a:defRPr sz="1600" kern="1200">
          <a:solidFill>
            <a:schemeClr val="tx1"/>
          </a:solidFill>
          <a:latin typeface="+mn-lt"/>
          <a:ea typeface="+mn-ea"/>
          <a:cs typeface="+mn-cs"/>
        </a:defRPr>
      </a:lvl2pPr>
      <a:lvl3pPr marL="816299" algn="l" defTabSz="408149" rtl="0" eaLnBrk="1" latinLnBrk="0" hangingPunct="1">
        <a:defRPr sz="1600" kern="1200">
          <a:solidFill>
            <a:schemeClr val="tx1"/>
          </a:solidFill>
          <a:latin typeface="+mn-lt"/>
          <a:ea typeface="+mn-ea"/>
          <a:cs typeface="+mn-cs"/>
        </a:defRPr>
      </a:lvl3pPr>
      <a:lvl4pPr marL="1224448" algn="l" defTabSz="408149" rtl="0" eaLnBrk="1" latinLnBrk="0" hangingPunct="1">
        <a:defRPr sz="1600" kern="1200">
          <a:solidFill>
            <a:schemeClr val="tx1"/>
          </a:solidFill>
          <a:latin typeface="+mn-lt"/>
          <a:ea typeface="+mn-ea"/>
          <a:cs typeface="+mn-cs"/>
        </a:defRPr>
      </a:lvl4pPr>
      <a:lvl5pPr marL="1632597" algn="l" defTabSz="408149" rtl="0" eaLnBrk="1" latinLnBrk="0" hangingPunct="1">
        <a:defRPr sz="1600" kern="1200">
          <a:solidFill>
            <a:schemeClr val="tx1"/>
          </a:solidFill>
          <a:latin typeface="+mn-lt"/>
          <a:ea typeface="+mn-ea"/>
          <a:cs typeface="+mn-cs"/>
        </a:defRPr>
      </a:lvl5pPr>
      <a:lvl6pPr marL="2040746" algn="l" defTabSz="408149" rtl="0" eaLnBrk="1" latinLnBrk="0" hangingPunct="1">
        <a:defRPr sz="1600" kern="1200">
          <a:solidFill>
            <a:schemeClr val="tx1"/>
          </a:solidFill>
          <a:latin typeface="+mn-lt"/>
          <a:ea typeface="+mn-ea"/>
          <a:cs typeface="+mn-cs"/>
        </a:defRPr>
      </a:lvl6pPr>
      <a:lvl7pPr marL="2448896" algn="l" defTabSz="408149" rtl="0" eaLnBrk="1" latinLnBrk="0" hangingPunct="1">
        <a:defRPr sz="1600" kern="1200">
          <a:solidFill>
            <a:schemeClr val="tx1"/>
          </a:solidFill>
          <a:latin typeface="+mn-lt"/>
          <a:ea typeface="+mn-ea"/>
          <a:cs typeface="+mn-cs"/>
        </a:defRPr>
      </a:lvl7pPr>
      <a:lvl8pPr marL="2857045" algn="l" defTabSz="408149" rtl="0" eaLnBrk="1" latinLnBrk="0" hangingPunct="1">
        <a:defRPr sz="1600" kern="1200">
          <a:solidFill>
            <a:schemeClr val="tx1"/>
          </a:solidFill>
          <a:latin typeface="+mn-lt"/>
          <a:ea typeface="+mn-ea"/>
          <a:cs typeface="+mn-cs"/>
        </a:defRPr>
      </a:lvl8pPr>
      <a:lvl9pPr marL="3265194" algn="l" defTabSz="408149"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16"/>
          <p:cNvSpPr>
            <a:spLocks/>
          </p:cNvSpPr>
          <p:nvPr/>
        </p:nvSpPr>
        <p:spPr bwMode="auto">
          <a:xfrm>
            <a:off x="2803922" y="80367"/>
            <a:ext cx="3543970" cy="4977743"/>
          </a:xfrm>
          <a:prstGeom prst="rect">
            <a:avLst/>
          </a:prstGeom>
          <a:solidFill>
            <a:schemeClr val="bg2">
              <a:lumMod val="90000"/>
            </a:schemeClr>
          </a:solidFill>
          <a:ln w="12700">
            <a:solidFill>
              <a:srgbClr val="FFFFFF"/>
            </a:solidFill>
            <a:miter lim="800000"/>
            <a:headEnd/>
            <a:tailEnd/>
          </a:ln>
        </p:spPr>
        <p:txBody>
          <a:bodyPr lIns="0" tIns="0" rIns="0" bIns="0" anchor="b"/>
          <a:lstStyle/>
          <a:p>
            <a:pPr algn="ctr">
              <a:defRPr/>
            </a:pPr>
            <a:endParaRPr lang="en-US" sz="1300">
              <a:solidFill>
                <a:srgbClr val="464E55"/>
              </a:solidFill>
              <a:latin typeface="Arial" charset="0"/>
              <a:ea typeface="ＭＳ Ｐゴシック" pitchFamily="34" charset="-128"/>
              <a:cs typeface="+mn-cs"/>
              <a:sym typeface="Arial" charset="0"/>
            </a:endParaRPr>
          </a:p>
          <a:p>
            <a:pPr algn="ctr">
              <a:defRPr/>
            </a:pPr>
            <a:r>
              <a:rPr lang="en-US" sz="1300">
                <a:solidFill>
                  <a:srgbClr val="464E55"/>
                </a:solidFill>
                <a:latin typeface="Arial" charset="0"/>
                <a:ea typeface="ＭＳ Ｐゴシック" pitchFamily="34" charset="-128"/>
                <a:cs typeface="+mn-cs"/>
                <a:sym typeface="Arial" charset="0"/>
              </a:rPr>
              <a:t>Photo 2</a:t>
            </a:r>
          </a:p>
          <a:p>
            <a:pPr algn="ctr">
              <a:defRPr/>
            </a:pPr>
            <a:r>
              <a:rPr lang="en-US" sz="1300">
                <a:solidFill>
                  <a:srgbClr val="464E55"/>
                </a:solidFill>
                <a:latin typeface="Arial" charset="0"/>
                <a:ea typeface="ＭＳ Ｐゴシック" pitchFamily="34" charset="-128"/>
                <a:cs typeface="+mn-cs"/>
                <a:sym typeface="Arial" charset="0"/>
              </a:rPr>
              <a:t>5.51”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8.53”, y: .18”</a:t>
            </a:r>
          </a:p>
          <a:p>
            <a:pPr algn="ctr">
              <a:defRPr/>
            </a:pPr>
            <a:endParaRPr lang="en-US" sz="1300">
              <a:solidFill>
                <a:srgbClr val="464E55"/>
              </a:solidFill>
              <a:latin typeface="Arial" charset="0"/>
              <a:ea typeface="ＭＳ Ｐゴシック" pitchFamily="34" charset="-128"/>
              <a:cs typeface="+mn-cs"/>
              <a:sym typeface="Arial" charset="0"/>
            </a:endParaRPr>
          </a:p>
        </p:txBody>
      </p:sp>
      <p:sp>
        <p:nvSpPr>
          <p:cNvPr id="17" name="Rectangle 10"/>
          <p:cNvSpPr>
            <a:spLocks/>
          </p:cNvSpPr>
          <p:nvPr/>
        </p:nvSpPr>
        <p:spPr bwMode="auto">
          <a:xfrm>
            <a:off x="125016" y="80367"/>
            <a:ext cx="2693417" cy="4977743"/>
          </a:xfrm>
          <a:prstGeom prst="rect">
            <a:avLst/>
          </a:prstGeom>
          <a:solidFill>
            <a:schemeClr val="bg2">
              <a:lumMod val="90000"/>
            </a:schemeClr>
          </a:solidFill>
          <a:ln w="12700">
            <a:solidFill>
              <a:srgbClr val="FFFFFF"/>
            </a:solidFill>
            <a:miter lim="800000"/>
            <a:headEnd/>
            <a:tailEnd/>
          </a:ln>
        </p:spPr>
        <p:txBody>
          <a:bodyPr lIns="0" tIns="0" rIns="0" bIns="0" anchor="b"/>
          <a:lstStyle/>
          <a:p>
            <a:pPr algn="ctr">
              <a:defRPr/>
            </a:pPr>
            <a:endParaRPr lang="en-US" sz="1300">
              <a:solidFill>
                <a:srgbClr val="464E55"/>
              </a:solidFill>
              <a:latin typeface="Arial" charset="0"/>
              <a:ea typeface="ＭＳ Ｐゴシック" pitchFamily="34" charset="-128"/>
              <a:cs typeface="+mn-cs"/>
              <a:sym typeface="Arial" charset="0"/>
            </a:endParaRPr>
          </a:p>
          <a:p>
            <a:pPr algn="ctr">
              <a:defRPr/>
            </a:pPr>
            <a:r>
              <a:rPr lang="en-US" sz="1300">
                <a:solidFill>
                  <a:srgbClr val="464E55"/>
                </a:solidFill>
                <a:latin typeface="Arial" charset="0"/>
                <a:ea typeface="ＭＳ Ｐゴシック" pitchFamily="34" charset="-128"/>
                <a:cs typeface="+mn-cs"/>
                <a:sym typeface="Arial" charset="0"/>
              </a:rPr>
              <a:t>Photo 1</a:t>
            </a:r>
          </a:p>
          <a:p>
            <a:pPr algn="ctr">
              <a:defRPr/>
            </a:pPr>
            <a:r>
              <a:rPr lang="en-US" sz="1300">
                <a:solidFill>
                  <a:srgbClr val="464E55"/>
                </a:solidFill>
                <a:latin typeface="Arial" charset="0"/>
                <a:ea typeface="ＭＳ Ｐゴシック" pitchFamily="34" charset="-128"/>
                <a:cs typeface="+mn-cs"/>
                <a:sym typeface="Arial" charset="0"/>
              </a:rPr>
              <a:t>4.2”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4.36”, y: .18”</a:t>
            </a:r>
          </a:p>
          <a:p>
            <a:pPr algn="ctr">
              <a:defRPr/>
            </a:pPr>
            <a:endParaRPr lang="en-US" sz="1300">
              <a:solidFill>
                <a:srgbClr val="464E55"/>
              </a:solidFill>
              <a:latin typeface="Arial" charset="0"/>
              <a:ea typeface="ＭＳ Ｐゴシック" pitchFamily="34" charset="-128"/>
              <a:cs typeface="+mn-cs"/>
              <a:sym typeface="Arial" charset="0"/>
            </a:endParaRPr>
          </a:p>
        </p:txBody>
      </p:sp>
      <p:sp>
        <p:nvSpPr>
          <p:cNvPr id="12" name="Rectangle 3"/>
          <p:cNvSpPr>
            <a:spLocks/>
          </p:cNvSpPr>
          <p:nvPr/>
        </p:nvSpPr>
        <p:spPr bwMode="auto">
          <a:xfrm>
            <a:off x="6554391" y="86228"/>
            <a:ext cx="263426" cy="4971882"/>
          </a:xfrm>
          <a:prstGeom prst="rect">
            <a:avLst/>
          </a:prstGeom>
          <a:solidFill>
            <a:schemeClr val="accent3">
              <a:lumMod val="75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3" name="Rectangle 5"/>
          <p:cNvSpPr>
            <a:spLocks/>
          </p:cNvSpPr>
          <p:nvPr/>
        </p:nvSpPr>
        <p:spPr bwMode="auto">
          <a:xfrm>
            <a:off x="6393656" y="86228"/>
            <a:ext cx="112738" cy="4971882"/>
          </a:xfrm>
          <a:prstGeom prst="rect">
            <a:avLst/>
          </a:prstGeom>
          <a:solidFill>
            <a:schemeClr val="accent3">
              <a:lumMod val="60000"/>
              <a:lumOff val="4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8" name="Rectangle 5"/>
          <p:cNvSpPr>
            <a:spLocks/>
          </p:cNvSpPr>
          <p:nvPr/>
        </p:nvSpPr>
        <p:spPr bwMode="auto">
          <a:xfrm>
            <a:off x="6875860" y="80367"/>
            <a:ext cx="2148706" cy="4971883"/>
          </a:xfrm>
          <a:prstGeom prst="rect">
            <a:avLst/>
          </a:prstGeom>
          <a:solidFill>
            <a:schemeClr val="accent3">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pic>
        <p:nvPicPr>
          <p:cNvPr id="2055" name="Picture 10" descr="CI_Logo_Reverse_English_French.png"/>
          <p:cNvPicPr>
            <a:picLocks noChangeAspect="1"/>
          </p:cNvPicPr>
          <p:nvPr/>
        </p:nvPicPr>
        <p:blipFill>
          <a:blip r:embed="rId4"/>
          <a:srcRect/>
          <a:stretch>
            <a:fillRect/>
          </a:stretch>
        </p:blipFill>
        <p:spPr bwMode="auto">
          <a:xfrm>
            <a:off x="7083475" y="4460379"/>
            <a:ext cx="1782589" cy="42695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1" r:id="rId1"/>
    <p:sldLayoutId id="2147483907" r:id="rId2"/>
  </p:sldLayoutIdLst>
  <p:transition>
    <p:fade/>
  </p:transition>
  <p:txStyles>
    <p:titleStyle>
      <a:lvl1pPr algn="l" rtl="0" eaLnBrk="0" fontAlgn="base" hangingPunct="0">
        <a:spcBef>
          <a:spcPct val="0"/>
        </a:spcBef>
        <a:spcAft>
          <a:spcPct val="0"/>
        </a:spcAft>
        <a:defRPr sz="25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25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25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25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25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25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25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25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25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000">
          <a:solidFill>
            <a:srgbClr val="FFFFFF"/>
          </a:solidFill>
          <a:latin typeface="Arial" charset="0"/>
          <a:ea typeface="ＭＳ Ｐゴシック" pitchFamily="-109" charset="-128"/>
          <a:cs typeface="ＭＳ Ｐゴシック" pitchFamily="-109" charset="-128"/>
          <a:sym typeface="Arial" pitchFamily="34" charset="0"/>
        </a:defRPr>
      </a:lvl1pPr>
      <a:lvl2pPr marL="466350" indent="-179365" algn="l" rtl="0" eaLnBrk="0" fontAlgn="base" hangingPunct="0">
        <a:spcBef>
          <a:spcPct val="0"/>
        </a:spcBef>
        <a:spcAft>
          <a:spcPct val="0"/>
        </a:spcAft>
        <a:defRPr sz="1000">
          <a:solidFill>
            <a:srgbClr val="FFFFFF"/>
          </a:solidFill>
          <a:latin typeface="Arial" charset="0"/>
          <a:ea typeface="ＭＳ Ｐゴシック" pitchFamily="-107" charset="-128"/>
          <a:cs typeface="ＭＳ Ｐゴシック"/>
          <a:sym typeface="Arial" pitchFamily="34" charset="0"/>
        </a:defRPr>
      </a:lvl2pPr>
      <a:lvl3pPr marL="717461" indent="-143492" algn="l" rtl="0" eaLnBrk="0" fontAlgn="base" hangingPunct="0">
        <a:spcBef>
          <a:spcPct val="0"/>
        </a:spcBef>
        <a:spcAft>
          <a:spcPct val="0"/>
        </a:spcAft>
        <a:defRPr sz="1000">
          <a:solidFill>
            <a:srgbClr val="FFFFFF"/>
          </a:solidFill>
          <a:latin typeface="Arial" charset="0"/>
          <a:ea typeface="ＭＳ Ｐゴシック" pitchFamily="-107" charset="-128"/>
          <a:cs typeface="ＭＳ Ｐゴシック"/>
          <a:sym typeface="Arial" pitchFamily="34" charset="0"/>
        </a:defRPr>
      </a:lvl3pPr>
      <a:lvl4pPr marL="1004446" indent="-143492" algn="l" rtl="0" eaLnBrk="0" fontAlgn="base" hangingPunct="0">
        <a:spcBef>
          <a:spcPct val="0"/>
        </a:spcBef>
        <a:spcAft>
          <a:spcPct val="0"/>
        </a:spcAft>
        <a:defRPr sz="1000">
          <a:solidFill>
            <a:srgbClr val="FFFFFF"/>
          </a:solidFill>
          <a:latin typeface="Arial" charset="0"/>
          <a:ea typeface="ＭＳ Ｐゴシック" pitchFamily="-107" charset="-128"/>
          <a:cs typeface="ＭＳ Ｐゴシック"/>
          <a:sym typeface="Arial" pitchFamily="34" charset="0"/>
        </a:defRPr>
      </a:lvl4pPr>
      <a:lvl5pPr marL="1291430" indent="-143492" algn="l" rtl="0" eaLnBrk="0" fontAlgn="base" hangingPunct="0">
        <a:spcBef>
          <a:spcPct val="0"/>
        </a:spcBef>
        <a:spcAft>
          <a:spcPct val="0"/>
        </a:spcAft>
        <a:defRPr sz="1000">
          <a:solidFill>
            <a:srgbClr val="FFFFFF"/>
          </a:solidFill>
          <a:latin typeface="Arial" charset="0"/>
          <a:ea typeface="ＭＳ Ｐゴシック" pitchFamily="-107" charset="-128"/>
          <a:cs typeface="ＭＳ Ｐゴシック"/>
          <a:sym typeface="Arial" pitchFamily="34" charset="0"/>
        </a:defRPr>
      </a:lvl5pPr>
      <a:lvl6pPr marL="286984" algn="l" rtl="0" fontAlgn="base">
        <a:spcBef>
          <a:spcPct val="0"/>
        </a:spcBef>
        <a:spcAft>
          <a:spcPct val="0"/>
        </a:spcAft>
        <a:defRPr sz="1000">
          <a:solidFill>
            <a:srgbClr val="FFFFFF"/>
          </a:solidFill>
          <a:latin typeface="+mn-lt"/>
          <a:ea typeface="ＭＳ Ｐゴシック" pitchFamily="-107" charset="-128"/>
          <a:sym typeface="Helvetica Neue" pitchFamily="-107" charset="0"/>
        </a:defRPr>
      </a:lvl6pPr>
      <a:lvl7pPr marL="573969" algn="l" rtl="0" fontAlgn="base">
        <a:spcBef>
          <a:spcPct val="0"/>
        </a:spcBef>
        <a:spcAft>
          <a:spcPct val="0"/>
        </a:spcAft>
        <a:defRPr sz="1000">
          <a:solidFill>
            <a:srgbClr val="FFFFFF"/>
          </a:solidFill>
          <a:latin typeface="+mn-lt"/>
          <a:ea typeface="ＭＳ Ｐゴシック" pitchFamily="-107" charset="-128"/>
          <a:sym typeface="Helvetica Neue" pitchFamily="-107" charset="0"/>
        </a:defRPr>
      </a:lvl7pPr>
      <a:lvl8pPr marL="860953" algn="l" rtl="0" fontAlgn="base">
        <a:spcBef>
          <a:spcPct val="0"/>
        </a:spcBef>
        <a:spcAft>
          <a:spcPct val="0"/>
        </a:spcAft>
        <a:defRPr sz="1000">
          <a:solidFill>
            <a:srgbClr val="FFFFFF"/>
          </a:solidFill>
          <a:latin typeface="+mn-lt"/>
          <a:ea typeface="ＭＳ Ｐゴシック" pitchFamily="-107" charset="-128"/>
          <a:sym typeface="Helvetica Neue" pitchFamily="-107" charset="0"/>
        </a:defRPr>
      </a:lvl8pPr>
      <a:lvl9pPr marL="1147938" algn="l" rtl="0" fontAlgn="base">
        <a:spcBef>
          <a:spcPct val="0"/>
        </a:spcBef>
        <a:spcAft>
          <a:spcPct val="0"/>
        </a:spcAft>
        <a:defRPr sz="10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6"/>
          <p:cNvSpPr>
            <a:spLocks/>
          </p:cNvSpPr>
          <p:nvPr/>
        </p:nvSpPr>
        <p:spPr bwMode="auto">
          <a:xfrm>
            <a:off x="2803922" y="86228"/>
            <a:ext cx="3543970" cy="4971882"/>
          </a:xfrm>
          <a:prstGeom prst="rect">
            <a:avLst/>
          </a:prstGeom>
          <a:solidFill>
            <a:schemeClr val="bg2">
              <a:lumMod val="90000"/>
            </a:schemeClr>
          </a:solidFill>
          <a:ln w="12700">
            <a:solidFill>
              <a:srgbClr val="FFFFFF"/>
            </a:solidFill>
            <a:miter lim="800000"/>
            <a:headEnd/>
            <a:tailEnd/>
          </a:ln>
        </p:spPr>
        <p:txBody>
          <a:bodyPr lIns="0" tIns="0" rIns="0" bIns="0" anchor="b"/>
          <a:lstStyle/>
          <a:p>
            <a:pPr algn="ctr">
              <a:defRPr/>
            </a:pPr>
            <a:endParaRPr lang="en-US" sz="1300">
              <a:solidFill>
                <a:srgbClr val="464E55"/>
              </a:solidFill>
              <a:latin typeface="Arial" charset="0"/>
              <a:ea typeface="ＭＳ Ｐゴシック" pitchFamily="34" charset="-128"/>
              <a:cs typeface="+mn-cs"/>
              <a:sym typeface="Arial" charset="0"/>
            </a:endParaRPr>
          </a:p>
          <a:p>
            <a:pPr algn="ctr">
              <a:defRPr/>
            </a:pPr>
            <a:r>
              <a:rPr lang="en-US" sz="1300">
                <a:solidFill>
                  <a:srgbClr val="464E55"/>
                </a:solidFill>
                <a:latin typeface="Arial" charset="0"/>
                <a:ea typeface="ＭＳ Ｐゴシック" pitchFamily="34" charset="-128"/>
                <a:cs typeface="+mn-cs"/>
                <a:sym typeface="Arial" charset="0"/>
              </a:rPr>
              <a:t>Photo 2</a:t>
            </a:r>
          </a:p>
          <a:p>
            <a:pPr algn="ctr">
              <a:defRPr/>
            </a:pPr>
            <a:r>
              <a:rPr lang="en-US" sz="1300">
                <a:solidFill>
                  <a:srgbClr val="464E55"/>
                </a:solidFill>
                <a:latin typeface="Arial" charset="0"/>
                <a:ea typeface="ＭＳ Ｐゴシック" pitchFamily="34" charset="-128"/>
                <a:cs typeface="+mn-cs"/>
                <a:sym typeface="Arial" charset="0"/>
              </a:rPr>
              <a:t>5.51”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8.53”, y: .18”</a:t>
            </a:r>
          </a:p>
          <a:p>
            <a:pPr algn="ctr">
              <a:defRPr/>
            </a:pPr>
            <a:endParaRPr lang="en-US" sz="1300">
              <a:solidFill>
                <a:srgbClr val="464E55"/>
              </a:solidFill>
              <a:latin typeface="Arial" charset="0"/>
              <a:ea typeface="ＭＳ Ｐゴシック" pitchFamily="34" charset="-128"/>
              <a:cs typeface="+mn-cs"/>
              <a:sym typeface="Arial" charset="0"/>
            </a:endParaRPr>
          </a:p>
        </p:txBody>
      </p:sp>
      <p:sp>
        <p:nvSpPr>
          <p:cNvPr id="19" name="Rectangle 10"/>
          <p:cNvSpPr>
            <a:spLocks/>
          </p:cNvSpPr>
          <p:nvPr/>
        </p:nvSpPr>
        <p:spPr bwMode="auto">
          <a:xfrm>
            <a:off x="125016" y="87065"/>
            <a:ext cx="2693417" cy="4971045"/>
          </a:xfrm>
          <a:prstGeom prst="rect">
            <a:avLst/>
          </a:prstGeom>
          <a:solidFill>
            <a:schemeClr val="bg2">
              <a:lumMod val="90000"/>
            </a:schemeClr>
          </a:solidFill>
          <a:ln w="12700">
            <a:solidFill>
              <a:srgbClr val="FFFFFF"/>
            </a:solidFill>
            <a:miter lim="800000"/>
            <a:headEnd/>
            <a:tailEnd/>
          </a:ln>
        </p:spPr>
        <p:txBody>
          <a:bodyPr lIns="0" tIns="0" rIns="0" bIns="0" anchor="b"/>
          <a:lstStyle/>
          <a:p>
            <a:pPr algn="ctr">
              <a:defRPr/>
            </a:pPr>
            <a:endParaRPr lang="en-US" sz="1300">
              <a:solidFill>
                <a:srgbClr val="464E55"/>
              </a:solidFill>
              <a:latin typeface="Arial" charset="0"/>
              <a:ea typeface="ＭＳ Ｐゴシック" pitchFamily="34" charset="-128"/>
              <a:cs typeface="+mn-cs"/>
              <a:sym typeface="Arial" charset="0"/>
            </a:endParaRPr>
          </a:p>
          <a:p>
            <a:pPr algn="ctr">
              <a:defRPr/>
            </a:pPr>
            <a:r>
              <a:rPr lang="en-US" sz="1300">
                <a:solidFill>
                  <a:srgbClr val="464E55"/>
                </a:solidFill>
                <a:latin typeface="Arial" charset="0"/>
                <a:ea typeface="ＭＳ Ｐゴシック" pitchFamily="34" charset="-128"/>
                <a:cs typeface="+mn-cs"/>
                <a:sym typeface="Arial" charset="0"/>
              </a:rPr>
              <a:t>Photo 1</a:t>
            </a:r>
          </a:p>
          <a:p>
            <a:pPr algn="ctr">
              <a:defRPr/>
            </a:pPr>
            <a:r>
              <a:rPr lang="en-US" sz="1300">
                <a:solidFill>
                  <a:srgbClr val="464E55"/>
                </a:solidFill>
                <a:latin typeface="Arial" charset="0"/>
                <a:ea typeface="ＭＳ Ｐゴシック" pitchFamily="34" charset="-128"/>
                <a:cs typeface="+mn-cs"/>
                <a:sym typeface="Arial" charset="0"/>
              </a:rPr>
              <a:t>4.2”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4.36”, y: .18”</a:t>
            </a:r>
          </a:p>
          <a:p>
            <a:pPr algn="ctr">
              <a:defRPr/>
            </a:pPr>
            <a:endParaRPr lang="en-US" sz="1300">
              <a:solidFill>
                <a:srgbClr val="464E55"/>
              </a:solidFill>
              <a:latin typeface="Arial" charset="0"/>
              <a:ea typeface="ＭＳ Ｐゴシック" pitchFamily="34" charset="-128"/>
              <a:cs typeface="+mn-cs"/>
              <a:sym typeface="Arial" charset="0"/>
            </a:endParaRPr>
          </a:p>
        </p:txBody>
      </p:sp>
      <p:sp>
        <p:nvSpPr>
          <p:cNvPr id="13" name="Rectangle 3"/>
          <p:cNvSpPr>
            <a:spLocks/>
          </p:cNvSpPr>
          <p:nvPr/>
        </p:nvSpPr>
        <p:spPr bwMode="auto">
          <a:xfrm>
            <a:off x="6554391" y="86228"/>
            <a:ext cx="263426" cy="4971882"/>
          </a:xfrm>
          <a:prstGeom prst="rect">
            <a:avLst/>
          </a:prstGeom>
          <a:solidFill>
            <a:srgbClr val="DC7C2C"/>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4" name="Rectangle 5"/>
          <p:cNvSpPr>
            <a:spLocks/>
          </p:cNvSpPr>
          <p:nvPr/>
        </p:nvSpPr>
        <p:spPr bwMode="auto">
          <a:xfrm>
            <a:off x="6393656" y="86228"/>
            <a:ext cx="112738" cy="4971882"/>
          </a:xfrm>
          <a:prstGeom prst="rect">
            <a:avLst/>
          </a:prstGeom>
          <a:solidFill>
            <a:schemeClr val="accent1">
              <a:lumMod val="60000"/>
              <a:lumOff val="4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8" name="Rectangle 5"/>
          <p:cNvSpPr>
            <a:spLocks/>
          </p:cNvSpPr>
          <p:nvPr/>
        </p:nvSpPr>
        <p:spPr bwMode="auto">
          <a:xfrm>
            <a:off x="6875860" y="80367"/>
            <a:ext cx="2148706" cy="4971883"/>
          </a:xfrm>
          <a:prstGeom prst="rect">
            <a:avLst/>
          </a:prstGeom>
          <a:solidFill>
            <a:schemeClr val="accent1">
              <a:lumMod val="75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pic>
        <p:nvPicPr>
          <p:cNvPr id="3079" name="Picture 10" descr="CI_Logo_Reverse_English_French.png"/>
          <p:cNvPicPr>
            <a:picLocks noChangeAspect="1"/>
          </p:cNvPicPr>
          <p:nvPr/>
        </p:nvPicPr>
        <p:blipFill>
          <a:blip r:embed="rId4"/>
          <a:srcRect/>
          <a:stretch>
            <a:fillRect/>
          </a:stretch>
        </p:blipFill>
        <p:spPr bwMode="auto">
          <a:xfrm>
            <a:off x="7083475" y="4460379"/>
            <a:ext cx="1782589" cy="42695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2" r:id="rId1"/>
    <p:sldLayoutId id="2147483901" r:id="rId2"/>
  </p:sldLayoutIdLst>
  <p:transition>
    <p:fade/>
  </p:transition>
  <p:txStyles>
    <p:titleStyle>
      <a:lvl1pPr algn="ctr" rtl="0" eaLnBrk="0" fontAlgn="base" hangingPunct="0">
        <a:spcBef>
          <a:spcPct val="0"/>
        </a:spcBef>
        <a:spcAft>
          <a:spcPct val="0"/>
        </a:spcAft>
        <a:defRPr sz="2800" kern="1200">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5pPr>
      <a:lvl6pPr marL="286984" algn="ctr" rtl="0" fontAlgn="base">
        <a:spcBef>
          <a:spcPct val="0"/>
        </a:spcBef>
        <a:spcAft>
          <a:spcPct val="0"/>
        </a:spcAft>
        <a:defRPr sz="2800">
          <a:solidFill>
            <a:schemeClr val="tx1"/>
          </a:solidFill>
          <a:latin typeface="Calibri" pitchFamily="34" charset="0"/>
        </a:defRPr>
      </a:lvl6pPr>
      <a:lvl7pPr marL="573969" algn="ctr" rtl="0" fontAlgn="base">
        <a:spcBef>
          <a:spcPct val="0"/>
        </a:spcBef>
        <a:spcAft>
          <a:spcPct val="0"/>
        </a:spcAft>
        <a:defRPr sz="2800">
          <a:solidFill>
            <a:schemeClr val="tx1"/>
          </a:solidFill>
          <a:latin typeface="Calibri" pitchFamily="34" charset="0"/>
        </a:defRPr>
      </a:lvl7pPr>
      <a:lvl8pPr marL="860953" algn="ctr" rtl="0" fontAlgn="base">
        <a:spcBef>
          <a:spcPct val="0"/>
        </a:spcBef>
        <a:spcAft>
          <a:spcPct val="0"/>
        </a:spcAft>
        <a:defRPr sz="2800">
          <a:solidFill>
            <a:schemeClr val="tx1"/>
          </a:solidFill>
          <a:latin typeface="Calibri" pitchFamily="34" charset="0"/>
        </a:defRPr>
      </a:lvl8pPr>
      <a:lvl9pPr marL="1147938" algn="ctr" rtl="0" fontAlgn="base">
        <a:spcBef>
          <a:spcPct val="0"/>
        </a:spcBef>
        <a:spcAft>
          <a:spcPct val="0"/>
        </a:spcAft>
        <a:defRPr sz="2800">
          <a:solidFill>
            <a:schemeClr val="tx1"/>
          </a:solidFill>
          <a:latin typeface="Calibri" pitchFamily="34" charset="0"/>
        </a:defRPr>
      </a:lvl9pPr>
    </p:titleStyle>
    <p:bodyStyle>
      <a:lvl1pPr marL="215238" indent="-215238"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ＭＳ Ｐゴシック" pitchFamily="-111" charset="-128"/>
        </a:defRPr>
      </a:lvl1pPr>
      <a:lvl2pPr marL="466350" indent="-179365" algn="l"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pitchFamily="-111" charset="-128"/>
          <a:cs typeface="ＭＳ Ｐゴシック"/>
        </a:defRPr>
      </a:lvl2pPr>
      <a:lvl3pPr marL="717461" indent="-143492" algn="l"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111" charset="-128"/>
          <a:cs typeface="ＭＳ Ｐゴシック"/>
        </a:defRPr>
      </a:lvl3pPr>
      <a:lvl4pPr marL="1004446" indent="-143492" algn="l" rtl="0" eaLnBrk="0" fontAlgn="base" hangingPunct="0">
        <a:spcBef>
          <a:spcPct val="20000"/>
        </a:spcBef>
        <a:spcAft>
          <a:spcPct val="0"/>
        </a:spcAft>
        <a:buFont typeface="Arial" pitchFamily="34" charset="0"/>
        <a:buChar char="–"/>
        <a:defRPr sz="1300" kern="1200">
          <a:solidFill>
            <a:schemeClr val="tx1"/>
          </a:solidFill>
          <a:latin typeface="+mn-lt"/>
          <a:ea typeface="ＭＳ Ｐゴシック" pitchFamily="-111" charset="-128"/>
          <a:cs typeface="ＭＳ Ｐゴシック"/>
        </a:defRPr>
      </a:lvl4pPr>
      <a:lvl5pPr marL="1291430" indent="-143492" algn="l" rtl="0" eaLnBrk="0" fontAlgn="base" hangingPunct="0">
        <a:spcBef>
          <a:spcPct val="20000"/>
        </a:spcBef>
        <a:spcAft>
          <a:spcPct val="0"/>
        </a:spcAft>
        <a:buFont typeface="Arial" pitchFamily="34" charset="0"/>
        <a:buChar char="»"/>
        <a:defRPr sz="1300" kern="1200">
          <a:solidFill>
            <a:schemeClr val="tx1"/>
          </a:solidFill>
          <a:latin typeface="+mn-lt"/>
          <a:ea typeface="ＭＳ Ｐゴシック" pitchFamily="-111" charset="-128"/>
          <a:cs typeface="ＭＳ Ｐゴシック"/>
        </a:defRPr>
      </a:lvl5pPr>
      <a:lvl6pPr marL="1578414"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865399"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152383"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439368"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573969" rtl="0" eaLnBrk="1" latinLnBrk="0" hangingPunct="1">
        <a:defRPr sz="1100" kern="1200">
          <a:solidFill>
            <a:schemeClr val="tx1"/>
          </a:solidFill>
          <a:latin typeface="+mn-lt"/>
          <a:ea typeface="+mn-ea"/>
          <a:cs typeface="+mn-cs"/>
        </a:defRPr>
      </a:lvl1pPr>
      <a:lvl2pPr marL="286984" algn="l" defTabSz="573969" rtl="0" eaLnBrk="1" latinLnBrk="0" hangingPunct="1">
        <a:defRPr sz="1100" kern="1200">
          <a:solidFill>
            <a:schemeClr val="tx1"/>
          </a:solidFill>
          <a:latin typeface="+mn-lt"/>
          <a:ea typeface="+mn-ea"/>
          <a:cs typeface="+mn-cs"/>
        </a:defRPr>
      </a:lvl2pPr>
      <a:lvl3pPr marL="573969" algn="l" defTabSz="573969" rtl="0" eaLnBrk="1" latinLnBrk="0" hangingPunct="1">
        <a:defRPr sz="1100" kern="1200">
          <a:solidFill>
            <a:schemeClr val="tx1"/>
          </a:solidFill>
          <a:latin typeface="+mn-lt"/>
          <a:ea typeface="+mn-ea"/>
          <a:cs typeface="+mn-cs"/>
        </a:defRPr>
      </a:lvl3pPr>
      <a:lvl4pPr marL="860953" algn="l" defTabSz="573969" rtl="0" eaLnBrk="1" latinLnBrk="0" hangingPunct="1">
        <a:defRPr sz="1100" kern="1200">
          <a:solidFill>
            <a:schemeClr val="tx1"/>
          </a:solidFill>
          <a:latin typeface="+mn-lt"/>
          <a:ea typeface="+mn-ea"/>
          <a:cs typeface="+mn-cs"/>
        </a:defRPr>
      </a:lvl4pPr>
      <a:lvl5pPr marL="1147938" algn="l" defTabSz="573969" rtl="0" eaLnBrk="1" latinLnBrk="0" hangingPunct="1">
        <a:defRPr sz="1100" kern="1200">
          <a:solidFill>
            <a:schemeClr val="tx1"/>
          </a:solidFill>
          <a:latin typeface="+mn-lt"/>
          <a:ea typeface="+mn-ea"/>
          <a:cs typeface="+mn-cs"/>
        </a:defRPr>
      </a:lvl5pPr>
      <a:lvl6pPr marL="1434922" algn="l" defTabSz="573969" rtl="0" eaLnBrk="1" latinLnBrk="0" hangingPunct="1">
        <a:defRPr sz="1100" kern="1200">
          <a:solidFill>
            <a:schemeClr val="tx1"/>
          </a:solidFill>
          <a:latin typeface="+mn-lt"/>
          <a:ea typeface="+mn-ea"/>
          <a:cs typeface="+mn-cs"/>
        </a:defRPr>
      </a:lvl6pPr>
      <a:lvl7pPr marL="1721907" algn="l" defTabSz="573969" rtl="0" eaLnBrk="1" latinLnBrk="0" hangingPunct="1">
        <a:defRPr sz="1100" kern="1200">
          <a:solidFill>
            <a:schemeClr val="tx1"/>
          </a:solidFill>
          <a:latin typeface="+mn-lt"/>
          <a:ea typeface="+mn-ea"/>
          <a:cs typeface="+mn-cs"/>
        </a:defRPr>
      </a:lvl7pPr>
      <a:lvl8pPr marL="2008891" algn="l" defTabSz="573969" rtl="0" eaLnBrk="1" latinLnBrk="0" hangingPunct="1">
        <a:defRPr sz="1100" kern="1200">
          <a:solidFill>
            <a:schemeClr val="tx1"/>
          </a:solidFill>
          <a:latin typeface="+mn-lt"/>
          <a:ea typeface="+mn-ea"/>
          <a:cs typeface="+mn-cs"/>
        </a:defRPr>
      </a:lvl8pPr>
      <a:lvl9pPr marL="2295876" algn="l" defTabSz="573969" rtl="0" eaLnBrk="1" latinLnBrk="0" hangingPunct="1">
        <a:defRPr sz="1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5"/>
          <p:cNvSpPr>
            <a:spLocks/>
          </p:cNvSpPr>
          <p:nvPr/>
        </p:nvSpPr>
        <p:spPr bwMode="auto">
          <a:xfrm>
            <a:off x="2857500" y="86228"/>
            <a:ext cx="112738" cy="4971882"/>
          </a:xfrm>
          <a:prstGeom prst="rect">
            <a:avLst/>
          </a:prstGeom>
          <a:solidFill>
            <a:schemeClr val="accent1">
              <a:lumMod val="60000"/>
              <a:lumOff val="4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0" name="Rectangle 5"/>
          <p:cNvSpPr>
            <a:spLocks/>
          </p:cNvSpPr>
          <p:nvPr/>
        </p:nvSpPr>
        <p:spPr bwMode="auto">
          <a:xfrm>
            <a:off x="3018235" y="80367"/>
            <a:ext cx="6006331" cy="4971883"/>
          </a:xfrm>
          <a:prstGeom prst="rect">
            <a:avLst/>
          </a:prstGeom>
          <a:solidFill>
            <a:schemeClr val="accent1">
              <a:lumMod val="75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1" name="Rectangle 10"/>
          <p:cNvSpPr>
            <a:spLocks/>
          </p:cNvSpPr>
          <p:nvPr/>
        </p:nvSpPr>
        <p:spPr bwMode="auto">
          <a:xfrm>
            <a:off x="125016" y="87065"/>
            <a:ext cx="2693417" cy="4971045"/>
          </a:xfrm>
          <a:prstGeom prst="rect">
            <a:avLst/>
          </a:prstGeom>
          <a:solidFill>
            <a:schemeClr val="bg2">
              <a:lumMod val="90000"/>
            </a:schemeClr>
          </a:solidFill>
          <a:ln w="12700">
            <a:noFill/>
            <a:miter lim="800000"/>
            <a:headEnd/>
            <a:tailEnd/>
          </a:ln>
        </p:spPr>
        <p:txBody>
          <a:bodyPr lIns="0" tIns="0" rIns="0" bIns="0" anchor="b"/>
          <a:lstStyle/>
          <a:p>
            <a:pPr algn="ctr">
              <a:defRPr/>
            </a:pPr>
            <a:r>
              <a:rPr lang="en-US" sz="1300">
                <a:solidFill>
                  <a:srgbClr val="464E55"/>
                </a:solidFill>
                <a:latin typeface="Arial" charset="0"/>
                <a:ea typeface="ＭＳ Ｐゴシック" pitchFamily="34" charset="-128"/>
                <a:cs typeface="+mn-cs"/>
                <a:sym typeface="Arial" charset="0"/>
              </a:rPr>
              <a:t>Photo 1</a:t>
            </a:r>
          </a:p>
          <a:p>
            <a:pPr algn="ctr">
              <a:defRPr/>
            </a:pPr>
            <a:r>
              <a:rPr lang="en-US" sz="1300">
                <a:solidFill>
                  <a:srgbClr val="464E55"/>
                </a:solidFill>
                <a:latin typeface="Arial" charset="0"/>
                <a:ea typeface="ＭＳ Ｐゴシック" pitchFamily="34" charset="-128"/>
                <a:cs typeface="+mn-cs"/>
                <a:sym typeface="Arial" charset="0"/>
              </a:rPr>
              <a:t>4.2”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8.74”, y: .18”</a:t>
            </a:r>
          </a:p>
          <a:p>
            <a:pPr algn="ctr">
              <a:defRPr/>
            </a:pPr>
            <a:endParaRPr lang="en-US" sz="1300">
              <a:solidFill>
                <a:srgbClr val="464E55"/>
              </a:solidFill>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3" r:id="rId1"/>
    <p:sldLayoutId id="2147483895" r:id="rId2"/>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30" name="Rectangle 10"/>
          <p:cNvSpPr>
            <a:spLocks/>
          </p:cNvSpPr>
          <p:nvPr/>
        </p:nvSpPr>
        <p:spPr bwMode="auto">
          <a:xfrm>
            <a:off x="125016" y="87065"/>
            <a:ext cx="2693417" cy="4971045"/>
          </a:xfrm>
          <a:prstGeom prst="rect">
            <a:avLst/>
          </a:prstGeom>
          <a:solidFill>
            <a:schemeClr val="bg2">
              <a:lumMod val="90000"/>
            </a:schemeClr>
          </a:solidFill>
          <a:ln w="12700">
            <a:noFill/>
            <a:miter lim="800000"/>
            <a:headEnd/>
            <a:tailEnd/>
          </a:ln>
        </p:spPr>
        <p:txBody>
          <a:bodyPr lIns="0" tIns="0" rIns="0" bIns="0" anchor="b"/>
          <a:lstStyle/>
          <a:p>
            <a:pPr algn="ctr">
              <a:defRPr/>
            </a:pPr>
            <a:r>
              <a:rPr lang="en-US" sz="1300">
                <a:solidFill>
                  <a:srgbClr val="464E55"/>
                </a:solidFill>
                <a:latin typeface="Arial" charset="0"/>
                <a:ea typeface="ＭＳ Ｐゴシック" pitchFamily="34" charset="-128"/>
                <a:cs typeface="+mn-cs"/>
                <a:sym typeface="Arial" charset="0"/>
              </a:rPr>
              <a:t>Photo 1</a:t>
            </a:r>
          </a:p>
          <a:p>
            <a:pPr algn="ctr">
              <a:defRPr/>
            </a:pPr>
            <a:r>
              <a:rPr lang="en-US" sz="1300">
                <a:solidFill>
                  <a:srgbClr val="464E55"/>
                </a:solidFill>
                <a:latin typeface="Arial" charset="0"/>
                <a:ea typeface="ＭＳ Ｐゴシック" pitchFamily="34" charset="-128"/>
                <a:cs typeface="+mn-cs"/>
                <a:sym typeface="Arial" charset="0"/>
              </a:rPr>
              <a:t>4.2”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8.74”, y: .18”</a:t>
            </a:r>
          </a:p>
          <a:p>
            <a:pPr algn="ctr">
              <a:defRPr/>
            </a:pPr>
            <a:endParaRPr lang="en-US" sz="1300">
              <a:solidFill>
                <a:srgbClr val="464E55"/>
              </a:solidFill>
              <a:latin typeface="Arial" charset="0"/>
              <a:ea typeface="ＭＳ Ｐゴシック" pitchFamily="34" charset="-128"/>
              <a:cs typeface="+mn-cs"/>
              <a:sym typeface="Arial" charset="0"/>
            </a:endParaRPr>
          </a:p>
        </p:txBody>
      </p:sp>
      <p:sp>
        <p:nvSpPr>
          <p:cNvPr id="12" name="Rectangle 5"/>
          <p:cNvSpPr>
            <a:spLocks/>
          </p:cNvSpPr>
          <p:nvPr/>
        </p:nvSpPr>
        <p:spPr bwMode="auto">
          <a:xfrm>
            <a:off x="3018235" y="80367"/>
            <a:ext cx="6006331" cy="4971883"/>
          </a:xfrm>
          <a:prstGeom prst="rect">
            <a:avLst/>
          </a:prstGeom>
          <a:solidFill>
            <a:schemeClr val="accent4">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3" name="Rectangle 5"/>
          <p:cNvSpPr>
            <a:spLocks/>
          </p:cNvSpPr>
          <p:nvPr/>
        </p:nvSpPr>
        <p:spPr bwMode="auto">
          <a:xfrm>
            <a:off x="2857500" y="86228"/>
            <a:ext cx="112738" cy="4971882"/>
          </a:xfrm>
          <a:prstGeom prst="rect">
            <a:avLst/>
          </a:prstGeom>
          <a:solidFill>
            <a:srgbClr val="4B871C"/>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4"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5"/>
          <p:cNvSpPr>
            <a:spLocks/>
          </p:cNvSpPr>
          <p:nvPr/>
        </p:nvSpPr>
        <p:spPr bwMode="auto">
          <a:xfrm>
            <a:off x="2857500" y="86228"/>
            <a:ext cx="112738" cy="4971882"/>
          </a:xfrm>
          <a:prstGeom prst="rect">
            <a:avLst/>
          </a:prstGeom>
          <a:solidFill>
            <a:schemeClr val="accent3">
              <a:lumMod val="60000"/>
              <a:lumOff val="4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9" name="Rectangle 5"/>
          <p:cNvSpPr>
            <a:spLocks/>
          </p:cNvSpPr>
          <p:nvPr/>
        </p:nvSpPr>
        <p:spPr bwMode="auto">
          <a:xfrm>
            <a:off x="3018235" y="80367"/>
            <a:ext cx="6006331" cy="4971883"/>
          </a:xfrm>
          <a:prstGeom prst="rect">
            <a:avLst/>
          </a:prstGeom>
          <a:solidFill>
            <a:schemeClr val="accent3">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0" name="Rectangle 10"/>
          <p:cNvSpPr>
            <a:spLocks/>
          </p:cNvSpPr>
          <p:nvPr/>
        </p:nvSpPr>
        <p:spPr bwMode="auto">
          <a:xfrm>
            <a:off x="125016" y="87065"/>
            <a:ext cx="2693417" cy="4971045"/>
          </a:xfrm>
          <a:prstGeom prst="rect">
            <a:avLst/>
          </a:prstGeom>
          <a:solidFill>
            <a:schemeClr val="bg2">
              <a:lumMod val="90000"/>
            </a:schemeClr>
          </a:solidFill>
          <a:ln w="12700">
            <a:noFill/>
            <a:miter lim="800000"/>
            <a:headEnd/>
            <a:tailEnd/>
          </a:ln>
        </p:spPr>
        <p:txBody>
          <a:bodyPr lIns="0" tIns="0" rIns="0" bIns="0" anchor="b"/>
          <a:lstStyle/>
          <a:p>
            <a:pPr algn="ctr">
              <a:defRPr/>
            </a:pPr>
            <a:r>
              <a:rPr lang="en-US" sz="1300">
                <a:solidFill>
                  <a:srgbClr val="464E55"/>
                </a:solidFill>
                <a:latin typeface="Arial" charset="0"/>
                <a:ea typeface="ＭＳ Ｐゴシック" pitchFamily="34" charset="-128"/>
                <a:cs typeface="+mn-cs"/>
                <a:sym typeface="Arial" charset="0"/>
              </a:rPr>
              <a:t>Photo 1</a:t>
            </a:r>
          </a:p>
          <a:p>
            <a:pPr algn="ctr">
              <a:defRPr/>
            </a:pPr>
            <a:r>
              <a:rPr lang="en-US" sz="1300">
                <a:solidFill>
                  <a:srgbClr val="464E55"/>
                </a:solidFill>
                <a:latin typeface="Arial" charset="0"/>
                <a:ea typeface="ＭＳ Ｐゴシック" pitchFamily="34" charset="-128"/>
                <a:cs typeface="+mn-cs"/>
                <a:sym typeface="Arial" charset="0"/>
              </a:rPr>
              <a:t>4.2”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8.74”, y: .18”</a:t>
            </a:r>
          </a:p>
          <a:p>
            <a:pPr algn="ctr">
              <a:defRPr/>
            </a:pPr>
            <a:endParaRPr lang="en-US" sz="1300">
              <a:solidFill>
                <a:srgbClr val="464E55"/>
              </a:solidFill>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5"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a:spLocks/>
          </p:cNvSpPr>
          <p:nvPr/>
        </p:nvSpPr>
        <p:spPr bwMode="auto">
          <a:xfrm>
            <a:off x="125015" y="86228"/>
            <a:ext cx="112738" cy="4971882"/>
          </a:xfrm>
          <a:prstGeom prst="rect">
            <a:avLst/>
          </a:prstGeom>
          <a:solidFill>
            <a:schemeClr val="accent1">
              <a:lumMod val="60000"/>
              <a:lumOff val="4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7" name="Rectangle 5"/>
          <p:cNvSpPr>
            <a:spLocks/>
          </p:cNvSpPr>
          <p:nvPr/>
        </p:nvSpPr>
        <p:spPr bwMode="auto">
          <a:xfrm>
            <a:off x="285750" y="80367"/>
            <a:ext cx="8738816" cy="4971883"/>
          </a:xfrm>
          <a:prstGeom prst="rect">
            <a:avLst/>
          </a:prstGeom>
          <a:solidFill>
            <a:schemeClr val="accent1">
              <a:lumMod val="75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6"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a:spLocks/>
          </p:cNvSpPr>
          <p:nvPr/>
        </p:nvSpPr>
        <p:spPr bwMode="auto">
          <a:xfrm>
            <a:off x="285750" y="80367"/>
            <a:ext cx="8738816" cy="4971883"/>
          </a:xfrm>
          <a:prstGeom prst="rect">
            <a:avLst/>
          </a:prstGeom>
          <a:solidFill>
            <a:schemeClr val="accent4">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7" name="Rectangle 5"/>
          <p:cNvSpPr>
            <a:spLocks/>
          </p:cNvSpPr>
          <p:nvPr/>
        </p:nvSpPr>
        <p:spPr bwMode="auto">
          <a:xfrm>
            <a:off x="125015" y="86228"/>
            <a:ext cx="112738" cy="4971882"/>
          </a:xfrm>
          <a:prstGeom prst="rect">
            <a:avLst/>
          </a:prstGeom>
          <a:solidFill>
            <a:srgbClr val="4B871C"/>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7"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a:spLocks/>
          </p:cNvSpPr>
          <p:nvPr/>
        </p:nvSpPr>
        <p:spPr bwMode="auto">
          <a:xfrm>
            <a:off x="125015" y="86228"/>
            <a:ext cx="112738" cy="4971882"/>
          </a:xfrm>
          <a:prstGeom prst="rect">
            <a:avLst/>
          </a:prstGeom>
          <a:solidFill>
            <a:schemeClr val="accent3">
              <a:lumMod val="60000"/>
              <a:lumOff val="4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7" name="Rectangle 5"/>
          <p:cNvSpPr>
            <a:spLocks/>
          </p:cNvSpPr>
          <p:nvPr/>
        </p:nvSpPr>
        <p:spPr bwMode="auto">
          <a:xfrm>
            <a:off x="285750" y="80367"/>
            <a:ext cx="8738816" cy="4971883"/>
          </a:xfrm>
          <a:prstGeom prst="rect">
            <a:avLst/>
          </a:prstGeom>
          <a:solidFill>
            <a:schemeClr val="accent3">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8"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3.xml"/><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2" name="Picture 1" descr="Monitoring Tanzania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974"/>
            <a:ext cx="9144000" cy="6097906"/>
          </a:xfrm>
          <a:prstGeom prst="rect">
            <a:avLst/>
          </a:prstGeom>
        </p:spPr>
      </p:pic>
      <p:sp>
        <p:nvSpPr>
          <p:cNvPr id="10" name="Shape 9"/>
          <p:cNvSpPr/>
          <p:nvPr/>
        </p:nvSpPr>
        <p:spPr>
          <a:xfrm>
            <a:off x="0" y="-1"/>
            <a:ext cx="9144000" cy="3305635"/>
          </a:xfrm>
          <a:prstGeom prst="rect">
            <a:avLst/>
          </a:prstGeom>
          <a:solidFill>
            <a:srgbClr val="174685">
              <a:alpha val="60000"/>
            </a:srgbClr>
          </a:solidFill>
          <a:ln>
            <a:noFill/>
          </a:ln>
        </p:spPr>
        <p:txBody>
          <a:bodyPr lIns="91425" tIns="91425" rIns="91425" bIns="91425" anchor="ctr" anchorCtr="0">
            <a:noAutofit/>
          </a:bodyPr>
          <a:lstStyle/>
          <a:p>
            <a:pPr lvl="0">
              <a:spcBef>
                <a:spcPts val="0"/>
              </a:spcBef>
              <a:buNone/>
            </a:pPr>
            <a:endParaRPr/>
          </a:p>
        </p:txBody>
      </p:sp>
      <p:sp>
        <p:nvSpPr>
          <p:cNvPr id="66" name="Shape 66"/>
          <p:cNvSpPr txBox="1">
            <a:spLocks noGrp="1"/>
          </p:cNvSpPr>
          <p:nvPr>
            <p:ph type="ctrTitle"/>
          </p:nvPr>
        </p:nvSpPr>
        <p:spPr>
          <a:xfrm>
            <a:off x="685799" y="1725420"/>
            <a:ext cx="6874933" cy="1159799"/>
          </a:xfrm>
          <a:prstGeom prst="rect">
            <a:avLst/>
          </a:prstGeom>
        </p:spPr>
        <p:txBody>
          <a:bodyPr lIns="91425" tIns="91425" rIns="91425" bIns="91425" anchor="ctr" anchorCtr="0">
            <a:noAutofit/>
          </a:bodyPr>
          <a:lstStyle/>
          <a:p>
            <a:pPr lvl="0" algn="l"/>
            <a:r>
              <a:rPr lang="en-US" sz="4000" b="1" dirty="0">
                <a:latin typeface="Arial"/>
                <a:cs typeface="Arial"/>
              </a:rPr>
              <a:t>5: MONITORING</a:t>
            </a:r>
            <a:endParaRPr lang="en" sz="4000" b="1" dirty="0">
              <a:latin typeface="Arial"/>
              <a:cs typeface="Arial"/>
            </a:endParaRPr>
          </a:p>
        </p:txBody>
      </p:sp>
      <p:pic>
        <p:nvPicPr>
          <p:cNvPr id="7" name="Picture 6" descr="ci_2856245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7200" y="4334385"/>
            <a:ext cx="2054194" cy="655444"/>
          </a:xfrm>
          <a:prstGeom prst="rect">
            <a:avLst/>
          </a:prstGeom>
        </p:spPr>
      </p:pic>
      <p:sp>
        <p:nvSpPr>
          <p:cNvPr id="12" name="Shape 66"/>
          <p:cNvSpPr txBox="1">
            <a:spLocks/>
          </p:cNvSpPr>
          <p:nvPr/>
        </p:nvSpPr>
        <p:spPr>
          <a:xfrm>
            <a:off x="677390" y="2599090"/>
            <a:ext cx="6251400" cy="395329"/>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Titillium Web"/>
              <a:buNone/>
              <a:defRPr sz="4800" b="1" i="0" u="none" strike="noStrike" cap="none">
                <a:solidFill>
                  <a:srgbClr val="FFFFFF"/>
                </a:solidFill>
                <a:latin typeface="Titillium Web"/>
                <a:ea typeface="Titillium Web"/>
                <a:cs typeface="Titillium Web"/>
                <a:sym typeface="Titillium Web"/>
              </a:defRPr>
            </a:lvl1pPr>
            <a:lvl2pPr lvl="1">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2pPr>
            <a:lvl3pPr lvl="2">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3pPr>
            <a:lvl4pPr lvl="3">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4pPr>
            <a:lvl5pPr lvl="4">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5pPr>
            <a:lvl6pPr lvl="5">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6pPr>
            <a:lvl7pPr lvl="6">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7pPr>
            <a:lvl8pPr lvl="7">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8pPr>
            <a:lvl9pPr lvl="8">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9pPr>
          </a:lstStyle>
          <a:p>
            <a:r>
              <a:rPr lang="en-US" sz="1800" i="1" dirty="0">
                <a:solidFill>
                  <a:srgbClr val="F2BD3E"/>
                </a:solidFill>
                <a:latin typeface="Arial"/>
                <a:cs typeface="Arial"/>
              </a:rPr>
              <a:t>Conservation Stewards Program</a:t>
            </a:r>
            <a:endParaRPr lang="en" sz="1800" i="1" dirty="0">
              <a:solidFill>
                <a:srgbClr val="F2BD3E"/>
              </a:solidFill>
              <a:latin typeface="Arial"/>
              <a:cs typeface="Arial"/>
            </a:endParaRPr>
          </a:p>
        </p:txBody>
      </p:sp>
      <p:cxnSp>
        <p:nvCxnSpPr>
          <p:cNvPr id="3" name="Straight Connector 2"/>
          <p:cNvCxnSpPr/>
          <p:nvPr/>
        </p:nvCxnSpPr>
        <p:spPr>
          <a:xfrm>
            <a:off x="592667" y="2091286"/>
            <a:ext cx="2" cy="448733"/>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7573014"/>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753532"/>
          </a:xfrm>
          <a:prstGeom prst="rect">
            <a:avLst/>
          </a:prstGeom>
          <a:solidFill>
            <a:srgbClr val="17468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41988" name="Rectangle 6"/>
          <p:cNvSpPr>
            <a:spLocks/>
          </p:cNvSpPr>
          <p:nvPr/>
        </p:nvSpPr>
        <p:spPr bwMode="auto">
          <a:xfrm>
            <a:off x="500063" y="1004590"/>
            <a:ext cx="8304609" cy="3489008"/>
          </a:xfrm>
          <a:prstGeom prst="rect">
            <a:avLst/>
          </a:prstGeom>
          <a:noFill/>
          <a:ln w="12700">
            <a:noFill/>
            <a:miter lim="800000"/>
            <a:headEnd/>
            <a:tailEnd/>
          </a:ln>
        </p:spPr>
        <p:txBody>
          <a:bodyPr lIns="91835" tIns="91835" rIns="91835" bIns="91835"/>
          <a:lstStyle/>
          <a:p>
            <a:pPr marL="659426" lvl="1" indent="-372442">
              <a:spcBef>
                <a:spcPts val="1205"/>
              </a:spcBef>
              <a:buSzPct val="89000"/>
              <a:buFont typeface="Wingdings" pitchFamily="2" charset="2"/>
              <a:buChar char="§"/>
            </a:pPr>
            <a:endParaRPr lang="en-US" sz="2400" dirty="0">
              <a:solidFill>
                <a:srgbClr val="FFFFFF"/>
              </a:solidFill>
              <a:latin typeface="Arial" charset="0"/>
              <a:cs typeface="Arial" charset="0"/>
              <a:sym typeface="Arial" charset="0"/>
            </a:endParaRPr>
          </a:p>
          <a:p>
            <a:pPr>
              <a:spcBef>
                <a:spcPts val="1205"/>
              </a:spcBef>
              <a:buSzPct val="89000"/>
            </a:pPr>
            <a:endParaRPr lang="en-US" sz="2400" u="sng" dirty="0">
              <a:solidFill>
                <a:srgbClr val="FFFFFF"/>
              </a:solidFill>
              <a:latin typeface="Arial" charset="0"/>
              <a:cs typeface="Arial" charset="0"/>
              <a:sym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071918741"/>
              </p:ext>
            </p:extLst>
          </p:nvPr>
        </p:nvGraphicFramePr>
        <p:xfrm>
          <a:off x="147162" y="1362989"/>
          <a:ext cx="8871825" cy="2191974"/>
        </p:xfrm>
        <a:graphic>
          <a:graphicData uri="http://schemas.openxmlformats.org/drawingml/2006/table">
            <a:tbl>
              <a:tblPr firstRow="1" bandRow="1">
                <a:tableStyleId>{5C22544A-7EE6-4342-B048-85BDC9FD1C3A}</a:tableStyleId>
              </a:tblPr>
              <a:tblGrid>
                <a:gridCol w="1774944">
                  <a:extLst>
                    <a:ext uri="{9D8B030D-6E8A-4147-A177-3AD203B41FA5}">
                      <a16:colId xmlns:a16="http://schemas.microsoft.com/office/drawing/2014/main" val="20000"/>
                    </a:ext>
                  </a:extLst>
                </a:gridCol>
                <a:gridCol w="1773786">
                  <a:extLst>
                    <a:ext uri="{9D8B030D-6E8A-4147-A177-3AD203B41FA5}">
                      <a16:colId xmlns:a16="http://schemas.microsoft.com/office/drawing/2014/main" val="20001"/>
                    </a:ext>
                  </a:extLst>
                </a:gridCol>
                <a:gridCol w="1774365">
                  <a:extLst>
                    <a:ext uri="{9D8B030D-6E8A-4147-A177-3AD203B41FA5}">
                      <a16:colId xmlns:a16="http://schemas.microsoft.com/office/drawing/2014/main" val="20002"/>
                    </a:ext>
                  </a:extLst>
                </a:gridCol>
                <a:gridCol w="1774365">
                  <a:extLst>
                    <a:ext uri="{9D8B030D-6E8A-4147-A177-3AD203B41FA5}">
                      <a16:colId xmlns:a16="http://schemas.microsoft.com/office/drawing/2014/main" val="20003"/>
                    </a:ext>
                  </a:extLst>
                </a:gridCol>
                <a:gridCol w="1774365">
                  <a:extLst>
                    <a:ext uri="{9D8B030D-6E8A-4147-A177-3AD203B41FA5}">
                      <a16:colId xmlns:a16="http://schemas.microsoft.com/office/drawing/2014/main" val="20004"/>
                    </a:ext>
                  </a:extLst>
                </a:gridCol>
              </a:tblGrid>
              <a:tr h="586384">
                <a:tc>
                  <a:txBody>
                    <a:bodyPr/>
                    <a:lstStyle/>
                    <a:p>
                      <a:endParaRPr lang="en-US" sz="1400" dirty="0">
                        <a:latin typeface="Arial"/>
                      </a:endParaRPr>
                    </a:p>
                  </a:txBody>
                  <a:tcPr marL="64294" marR="64294" marT="24110" marB="24110"/>
                </a:tc>
                <a:tc>
                  <a:txBody>
                    <a:bodyPr/>
                    <a:lstStyle/>
                    <a:p>
                      <a:pPr algn="ctr"/>
                      <a:r>
                        <a:rPr lang="en-CA" sz="2100" dirty="0">
                          <a:latin typeface="Arial"/>
                        </a:rPr>
                        <a:t>Action</a:t>
                      </a:r>
                      <a:endParaRPr lang="en-US" sz="2100" dirty="0">
                        <a:latin typeface="Arial"/>
                      </a:endParaRPr>
                    </a:p>
                  </a:txBody>
                  <a:tcPr marL="64294" marR="64294" marT="24110" marB="24110"/>
                </a:tc>
                <a:tc>
                  <a:txBody>
                    <a:bodyPr/>
                    <a:lstStyle/>
                    <a:p>
                      <a:pPr algn="ctr"/>
                      <a:r>
                        <a:rPr lang="en-CA" sz="2100" dirty="0">
                          <a:latin typeface="Arial"/>
                        </a:rPr>
                        <a:t>Driver</a:t>
                      </a:r>
                      <a:endParaRPr lang="en-US" sz="2100" dirty="0">
                        <a:latin typeface="Arial"/>
                      </a:endParaRPr>
                    </a:p>
                  </a:txBody>
                  <a:tcPr marL="64294" marR="64294" marT="24110" marB="24110"/>
                </a:tc>
                <a:tc>
                  <a:txBody>
                    <a:bodyPr/>
                    <a:lstStyle/>
                    <a:p>
                      <a:pPr algn="ctr"/>
                      <a:r>
                        <a:rPr lang="en-CA" sz="2100" dirty="0">
                          <a:latin typeface="Arial"/>
                        </a:rPr>
                        <a:t>Threat</a:t>
                      </a:r>
                      <a:endParaRPr lang="en-US" sz="2100" dirty="0">
                        <a:latin typeface="Arial"/>
                      </a:endParaRPr>
                    </a:p>
                  </a:txBody>
                  <a:tcPr marL="64294" marR="64294" marT="24110" marB="24110"/>
                </a:tc>
                <a:tc>
                  <a:txBody>
                    <a:bodyPr/>
                    <a:lstStyle/>
                    <a:p>
                      <a:pPr algn="ctr"/>
                      <a:r>
                        <a:rPr lang="en-CA" sz="2100" dirty="0">
                          <a:latin typeface="Arial"/>
                        </a:rPr>
                        <a:t>Outcome</a:t>
                      </a:r>
                      <a:endParaRPr lang="en-US" sz="2100" dirty="0">
                        <a:latin typeface="Arial"/>
                      </a:endParaRPr>
                    </a:p>
                  </a:txBody>
                  <a:tcPr marL="64294" marR="64294" marT="24110" marB="24110"/>
                </a:tc>
                <a:extLst>
                  <a:ext uri="{0D108BD9-81ED-4DB2-BD59-A6C34878D82A}">
                    <a16:rowId xmlns:a16="http://schemas.microsoft.com/office/drawing/2014/main" val="10000"/>
                  </a:ext>
                </a:extLst>
              </a:tr>
              <a:tr h="1605590">
                <a:tc>
                  <a:txBody>
                    <a:bodyPr/>
                    <a:lstStyle/>
                    <a:p>
                      <a:r>
                        <a:rPr lang="en-CA" sz="1600" b="1" dirty="0">
                          <a:latin typeface="Arial"/>
                        </a:rPr>
                        <a:t>Elements</a:t>
                      </a:r>
                      <a:endParaRPr lang="en-US" sz="1600" b="1" dirty="0">
                        <a:latin typeface="Arial"/>
                      </a:endParaRPr>
                    </a:p>
                  </a:txBody>
                  <a:tcPr marL="64294" marR="64294" marT="24110" marB="24110"/>
                </a:tc>
                <a:tc>
                  <a:txBody>
                    <a:bodyPr/>
                    <a:lstStyle/>
                    <a:p>
                      <a:pPr lvl="0"/>
                      <a:r>
                        <a:rPr lang="en-US" sz="900" kern="1200" dirty="0">
                          <a:solidFill>
                            <a:schemeClr val="dk1"/>
                          </a:solidFill>
                          <a:effectLst/>
                          <a:latin typeface="Arial"/>
                          <a:ea typeface="+mn-ea"/>
                          <a:cs typeface="+mn-cs"/>
                        </a:rPr>
                        <a:t>Establish local monitoring system (paid)</a:t>
                      </a:r>
                    </a:p>
                    <a:p>
                      <a:pPr lvl="0"/>
                      <a:endParaRPr lang="en-US" sz="900" kern="1200" dirty="0">
                        <a:solidFill>
                          <a:schemeClr val="dk1"/>
                        </a:solidFill>
                        <a:effectLst/>
                        <a:latin typeface="Arial"/>
                        <a:ea typeface="+mn-ea"/>
                        <a:cs typeface="+mn-cs"/>
                      </a:endParaRPr>
                    </a:p>
                    <a:p>
                      <a:pPr lvl="0"/>
                      <a:r>
                        <a:rPr lang="en-US" sz="900" kern="1200" dirty="0">
                          <a:solidFill>
                            <a:schemeClr val="dk1"/>
                          </a:solidFill>
                          <a:effectLst/>
                          <a:latin typeface="Arial"/>
                          <a:ea typeface="+mn-ea"/>
                          <a:cs typeface="+mn-cs"/>
                        </a:rPr>
                        <a:t>Establish rotating zoning plans for mangrove management to recuperate areas</a:t>
                      </a:r>
                    </a:p>
                    <a:p>
                      <a:pPr lvl="0"/>
                      <a:endParaRPr lang="en-US" sz="900" kern="1200" dirty="0">
                        <a:solidFill>
                          <a:schemeClr val="dk1"/>
                        </a:solidFill>
                        <a:effectLst/>
                        <a:latin typeface="Arial"/>
                        <a:ea typeface="+mn-ea"/>
                        <a:cs typeface="+mn-cs"/>
                      </a:endParaRPr>
                    </a:p>
                    <a:p>
                      <a:pPr lvl="0"/>
                      <a:r>
                        <a:rPr lang="en-US" sz="900" kern="1200" dirty="0">
                          <a:solidFill>
                            <a:schemeClr val="dk1"/>
                          </a:solidFill>
                          <a:effectLst/>
                          <a:latin typeface="Arial"/>
                          <a:ea typeface="+mn-ea"/>
                          <a:cs typeface="+mn-cs"/>
                        </a:rPr>
                        <a:t>Establish size restrictions (on clam)</a:t>
                      </a:r>
                      <a:endParaRPr lang="en-US" sz="1400" dirty="0">
                        <a:latin typeface="Arial"/>
                      </a:endParaRPr>
                    </a:p>
                  </a:txBody>
                  <a:tcPr marL="64294" marR="64294" marT="24110" marB="24110"/>
                </a:tc>
                <a:tc>
                  <a:txBody>
                    <a:bodyPr/>
                    <a:lstStyle/>
                    <a:p>
                      <a:pPr lvl="0"/>
                      <a:r>
                        <a:rPr lang="en-US" sz="900" kern="1200" dirty="0">
                          <a:solidFill>
                            <a:schemeClr val="dk1"/>
                          </a:solidFill>
                          <a:effectLst/>
                          <a:latin typeface="Arial"/>
                          <a:ea typeface="+mn-ea"/>
                          <a:cs typeface="+mn-cs"/>
                        </a:rPr>
                        <a:t>No alternative fuelwood sources</a:t>
                      </a:r>
                    </a:p>
                    <a:p>
                      <a:pPr lvl="0"/>
                      <a:endParaRPr lang="en-US" sz="900" kern="1200" dirty="0">
                        <a:solidFill>
                          <a:schemeClr val="dk1"/>
                        </a:solidFill>
                        <a:effectLst/>
                        <a:latin typeface="Arial"/>
                        <a:ea typeface="+mn-ea"/>
                        <a:cs typeface="+mn-cs"/>
                      </a:endParaRPr>
                    </a:p>
                    <a:p>
                      <a:pPr lvl="0"/>
                      <a:r>
                        <a:rPr lang="en-US" sz="900" kern="1200" dirty="0">
                          <a:solidFill>
                            <a:schemeClr val="dk1"/>
                          </a:solidFill>
                          <a:effectLst/>
                          <a:latin typeface="Arial"/>
                          <a:ea typeface="+mn-ea"/>
                          <a:cs typeface="+mn-cs"/>
                        </a:rPr>
                        <a:t>Demand (food) for local consumption</a:t>
                      </a:r>
                    </a:p>
                    <a:p>
                      <a:pPr lvl="0"/>
                      <a:endParaRPr lang="en-US" sz="900" kern="1200" dirty="0">
                        <a:solidFill>
                          <a:schemeClr val="dk1"/>
                        </a:solidFill>
                        <a:effectLst/>
                        <a:latin typeface="Arial"/>
                        <a:ea typeface="+mn-ea"/>
                        <a:cs typeface="+mn-cs"/>
                      </a:endParaRPr>
                    </a:p>
                    <a:p>
                      <a:pPr lvl="0"/>
                      <a:r>
                        <a:rPr lang="en-US" sz="900" kern="1200" dirty="0">
                          <a:solidFill>
                            <a:schemeClr val="dk1"/>
                          </a:solidFill>
                          <a:effectLst/>
                          <a:latin typeface="Arial"/>
                          <a:ea typeface="+mn-ea"/>
                          <a:cs typeface="+mn-cs"/>
                        </a:rPr>
                        <a:t>Demand (food) for export </a:t>
                      </a:r>
                    </a:p>
                  </a:txBody>
                  <a:tcPr marL="64294" marR="64294" marT="24110" marB="241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Overharvesting for fuelwood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effectLst/>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Overharvesting for food (too many, too small)</a:t>
                      </a:r>
                    </a:p>
                  </a:txBody>
                  <a:tcPr marL="64294" marR="64294" marT="24110" marB="241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Stop degradation of mangroves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effectLst/>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Restore populations of </a:t>
                      </a:r>
                      <a:r>
                        <a:rPr lang="en-US" sz="900" kern="1200" dirty="0" err="1">
                          <a:solidFill>
                            <a:schemeClr val="dk1"/>
                          </a:solidFill>
                          <a:effectLst/>
                          <a:latin typeface="Arial"/>
                          <a:ea typeface="+mn-ea"/>
                          <a:cs typeface="+mn-cs"/>
                        </a:rPr>
                        <a:t>piangua</a:t>
                      </a:r>
                      <a:r>
                        <a:rPr lang="en-US" sz="900" kern="1200" dirty="0">
                          <a:solidFill>
                            <a:schemeClr val="dk1"/>
                          </a:solidFill>
                          <a:effectLst/>
                          <a:latin typeface="Arial"/>
                          <a:ea typeface="+mn-ea"/>
                          <a:cs typeface="+mn-cs"/>
                        </a:rPr>
                        <a:t> (black clam)</a:t>
                      </a:r>
                    </a:p>
                  </a:txBody>
                  <a:tcPr marL="64294" marR="64294" marT="24110" marB="24110"/>
                </a:tc>
                <a:extLst>
                  <a:ext uri="{0D108BD9-81ED-4DB2-BD59-A6C34878D82A}">
                    <a16:rowId xmlns:a16="http://schemas.microsoft.com/office/drawing/2014/main" val="10001"/>
                  </a:ext>
                </a:extLst>
              </a:tr>
            </a:tbl>
          </a:graphicData>
        </a:graphic>
      </p:graphicFrame>
      <p:sp>
        <p:nvSpPr>
          <p:cNvPr id="5" name="Rectangle 4"/>
          <p:cNvSpPr>
            <a:spLocks/>
          </p:cNvSpPr>
          <p:nvPr/>
        </p:nvSpPr>
        <p:spPr bwMode="auto">
          <a:xfrm>
            <a:off x="557105" y="541747"/>
            <a:ext cx="8476827" cy="582930"/>
          </a:xfrm>
          <a:prstGeom prst="rect">
            <a:avLst/>
          </a:prstGeom>
          <a:noFill/>
          <a:ln w="12700">
            <a:noFill/>
            <a:miter lim="800000"/>
            <a:headEnd/>
            <a:tailEnd/>
          </a:ln>
        </p:spPr>
        <p:txBody>
          <a:bodyPr lIns="0" tIns="0" rIns="36280" bIns="0" anchor="ctr"/>
          <a:lstStyle/>
          <a:p>
            <a:pPr marL="35714">
              <a:lnSpc>
                <a:spcPts val="3000"/>
              </a:lnSpc>
            </a:pPr>
            <a:r>
              <a:rPr lang="en-US" sz="5400" b="1" dirty="0">
                <a:solidFill>
                  <a:srgbClr val="FFFFFF"/>
                </a:solidFill>
                <a:latin typeface="Arial"/>
                <a:cs typeface="Arial"/>
                <a:sym typeface="Arial" charset="0"/>
              </a:rPr>
              <a:t>THEORY OF CHANGE</a:t>
            </a:r>
          </a:p>
          <a:p>
            <a:pPr marL="35714">
              <a:lnSpc>
                <a:spcPts val="3000"/>
              </a:lnSpc>
            </a:pPr>
            <a:r>
              <a:rPr lang="en-US" sz="2400" b="1" dirty="0" err="1">
                <a:solidFill>
                  <a:srgbClr val="F2BD3E"/>
                </a:solidFill>
                <a:latin typeface="Arial"/>
                <a:cs typeface="Arial"/>
              </a:rPr>
              <a:t>Iscuandé</a:t>
            </a:r>
            <a:r>
              <a:rPr lang="en-US" sz="2400" b="1" dirty="0">
                <a:solidFill>
                  <a:srgbClr val="F2BD3E"/>
                </a:solidFill>
                <a:latin typeface="Arial"/>
                <a:cs typeface="Arial"/>
              </a:rPr>
              <a:t> (Colombia)</a:t>
            </a:r>
            <a:endParaRPr lang="en-US" sz="2400" b="1" dirty="0">
              <a:solidFill>
                <a:srgbClr val="F2BD3E"/>
              </a:solidFill>
              <a:latin typeface="Arial"/>
              <a:cs typeface="Arial"/>
              <a:sym typeface="Arial" charset="0"/>
            </a:endParaRPr>
          </a:p>
        </p:txBody>
      </p:sp>
    </p:spTree>
    <p:extLst>
      <p:ext uri="{BB962C8B-B14F-4D97-AF65-F5344CB8AC3E}">
        <p14:creationId xmlns:p14="http://schemas.microsoft.com/office/powerpoint/2010/main" val="1184637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753532"/>
          </a:xfrm>
          <a:prstGeom prst="rect">
            <a:avLst/>
          </a:prstGeom>
          <a:solidFill>
            <a:srgbClr val="17468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41988" name="Rectangle 6"/>
          <p:cNvSpPr>
            <a:spLocks/>
          </p:cNvSpPr>
          <p:nvPr/>
        </p:nvSpPr>
        <p:spPr bwMode="auto">
          <a:xfrm>
            <a:off x="500063" y="1004590"/>
            <a:ext cx="8304609" cy="3489008"/>
          </a:xfrm>
          <a:prstGeom prst="rect">
            <a:avLst/>
          </a:prstGeom>
          <a:noFill/>
          <a:ln w="12700">
            <a:noFill/>
            <a:miter lim="800000"/>
            <a:headEnd/>
            <a:tailEnd/>
          </a:ln>
        </p:spPr>
        <p:txBody>
          <a:bodyPr lIns="91835" tIns="91835" rIns="91835" bIns="91835"/>
          <a:lstStyle/>
          <a:p>
            <a:pPr marL="659426" lvl="1" indent="-372442">
              <a:spcBef>
                <a:spcPts val="1205"/>
              </a:spcBef>
              <a:buSzPct val="89000"/>
              <a:buFont typeface="Wingdings" pitchFamily="2" charset="2"/>
              <a:buChar char="§"/>
            </a:pPr>
            <a:endParaRPr lang="en-US" sz="2400" dirty="0">
              <a:solidFill>
                <a:srgbClr val="FFFFFF"/>
              </a:solidFill>
              <a:latin typeface="Arial" charset="0"/>
              <a:cs typeface="Arial" charset="0"/>
              <a:sym typeface="Arial" charset="0"/>
            </a:endParaRPr>
          </a:p>
          <a:p>
            <a:pPr>
              <a:spcBef>
                <a:spcPts val="1205"/>
              </a:spcBef>
              <a:buSzPct val="89000"/>
            </a:pPr>
            <a:endParaRPr lang="en-US" sz="2400" u="sng" dirty="0">
              <a:solidFill>
                <a:srgbClr val="FFFFFF"/>
              </a:solidFill>
              <a:latin typeface="Arial" charset="0"/>
              <a:cs typeface="Arial" charset="0"/>
              <a:sym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837931640"/>
              </p:ext>
            </p:extLst>
          </p:nvPr>
        </p:nvGraphicFramePr>
        <p:xfrm>
          <a:off x="1283100" y="1295279"/>
          <a:ext cx="6577800" cy="3602947"/>
        </p:xfrm>
        <a:graphic>
          <a:graphicData uri="http://schemas.openxmlformats.org/drawingml/2006/table">
            <a:tbl>
              <a:tblPr firstRow="1" bandRow="1">
                <a:tableStyleId>{5C22544A-7EE6-4342-B048-85BDC9FD1C3A}</a:tableStyleId>
              </a:tblPr>
              <a:tblGrid>
                <a:gridCol w="1877851">
                  <a:extLst>
                    <a:ext uri="{9D8B030D-6E8A-4147-A177-3AD203B41FA5}">
                      <a16:colId xmlns:a16="http://schemas.microsoft.com/office/drawing/2014/main" val="20000"/>
                    </a:ext>
                  </a:extLst>
                </a:gridCol>
                <a:gridCol w="4699949">
                  <a:extLst>
                    <a:ext uri="{9D8B030D-6E8A-4147-A177-3AD203B41FA5}">
                      <a16:colId xmlns:a16="http://schemas.microsoft.com/office/drawing/2014/main" val="20004"/>
                    </a:ext>
                  </a:extLst>
                </a:gridCol>
              </a:tblGrid>
              <a:tr h="371171">
                <a:tc>
                  <a:txBody>
                    <a:bodyPr/>
                    <a:lstStyle/>
                    <a:p>
                      <a:endParaRPr lang="en-US" sz="1400" dirty="0">
                        <a:latin typeface="Arial"/>
                      </a:endParaRPr>
                    </a:p>
                  </a:txBody>
                  <a:tcPr marL="64294" marR="64294" marT="24110" marB="24110"/>
                </a:tc>
                <a:tc>
                  <a:txBody>
                    <a:bodyPr/>
                    <a:lstStyle/>
                    <a:p>
                      <a:pPr algn="ctr"/>
                      <a:r>
                        <a:rPr lang="en-CA" sz="2100" dirty="0">
                          <a:latin typeface="Arial"/>
                        </a:rPr>
                        <a:t>Outcome</a:t>
                      </a:r>
                      <a:endParaRPr lang="en-US" sz="2100" dirty="0">
                        <a:latin typeface="Arial"/>
                      </a:endParaRPr>
                    </a:p>
                  </a:txBody>
                  <a:tcPr marL="64294" marR="64294" marT="24110" marB="24110"/>
                </a:tc>
                <a:extLst>
                  <a:ext uri="{0D108BD9-81ED-4DB2-BD59-A6C34878D82A}">
                    <a16:rowId xmlns:a16="http://schemas.microsoft.com/office/drawing/2014/main" val="10000"/>
                  </a:ext>
                </a:extLst>
              </a:tr>
              <a:tr h="601839">
                <a:tc>
                  <a:txBody>
                    <a:bodyPr/>
                    <a:lstStyle/>
                    <a:p>
                      <a:r>
                        <a:rPr lang="en-CA" sz="1600" b="1" dirty="0">
                          <a:latin typeface="Arial"/>
                        </a:rPr>
                        <a:t>Elements</a:t>
                      </a:r>
                      <a:endParaRPr lang="en-US" sz="1600" b="1" dirty="0">
                        <a:latin typeface="Arial"/>
                      </a:endParaRPr>
                    </a:p>
                  </a:txBody>
                  <a:tcPr marL="64294" marR="64294" marT="24110" marB="241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Stop degradation of mangroves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effectLst/>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Restore populations of </a:t>
                      </a:r>
                      <a:r>
                        <a:rPr lang="en-US" sz="900" kern="1200" dirty="0" err="1">
                          <a:solidFill>
                            <a:schemeClr val="dk1"/>
                          </a:solidFill>
                          <a:effectLst/>
                          <a:latin typeface="Arial"/>
                          <a:ea typeface="+mn-ea"/>
                          <a:cs typeface="+mn-cs"/>
                        </a:rPr>
                        <a:t>piangua</a:t>
                      </a:r>
                      <a:r>
                        <a:rPr lang="en-US" sz="900" kern="1200" dirty="0">
                          <a:solidFill>
                            <a:schemeClr val="dk1"/>
                          </a:solidFill>
                          <a:effectLst/>
                          <a:latin typeface="Arial"/>
                          <a:ea typeface="+mn-ea"/>
                          <a:cs typeface="+mn-cs"/>
                        </a:rPr>
                        <a:t> (black clam)</a:t>
                      </a:r>
                    </a:p>
                  </a:txBody>
                  <a:tcPr marL="64294" marR="64294" marT="24110" marB="24110"/>
                </a:tc>
                <a:extLst>
                  <a:ext uri="{0D108BD9-81ED-4DB2-BD59-A6C34878D82A}">
                    <a16:rowId xmlns:a16="http://schemas.microsoft.com/office/drawing/2014/main" val="10001"/>
                  </a:ext>
                </a:extLst>
              </a:tr>
              <a:tr h="753851">
                <a:tc>
                  <a:txBody>
                    <a:bodyPr/>
                    <a:lstStyle/>
                    <a:p>
                      <a:r>
                        <a:rPr lang="en-CA" sz="1600" b="1" dirty="0">
                          <a:latin typeface="Arial"/>
                        </a:rPr>
                        <a:t>Targets</a:t>
                      </a:r>
                    </a:p>
                    <a:p>
                      <a:r>
                        <a:rPr lang="en-CA" sz="1200" b="1" i="1" dirty="0">
                          <a:latin typeface="Arial"/>
                        </a:rPr>
                        <a:t>(in 5 years)</a:t>
                      </a:r>
                      <a:endParaRPr lang="en-US" sz="1200" b="1" i="1" dirty="0">
                        <a:latin typeface="Arial"/>
                      </a:endParaRPr>
                    </a:p>
                  </a:txBody>
                  <a:tcPr marL="64294" marR="64294" marT="24110" marB="241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Area of mangroves (ha) and quality of mangroves (diversity) stable or improving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Increase in average size of </a:t>
                      </a:r>
                      <a:r>
                        <a:rPr lang="en-US" sz="900" kern="1200" dirty="0" err="1">
                          <a:solidFill>
                            <a:schemeClr val="dk1"/>
                          </a:solidFill>
                          <a:effectLst/>
                          <a:latin typeface="Arial"/>
                          <a:ea typeface="+mn-ea"/>
                          <a:cs typeface="+mn-cs"/>
                        </a:rPr>
                        <a:t>piangua</a:t>
                      </a:r>
                      <a:r>
                        <a:rPr lang="en-US" sz="900" kern="1200" dirty="0">
                          <a:solidFill>
                            <a:schemeClr val="dk1"/>
                          </a:solidFill>
                          <a:effectLst/>
                          <a:latin typeface="Arial"/>
                          <a:ea typeface="+mn-ea"/>
                          <a:cs typeface="+mn-cs"/>
                        </a:rPr>
                        <a:t> by 25%</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 of </a:t>
                      </a:r>
                      <a:r>
                        <a:rPr lang="en-US" sz="900" kern="1200" dirty="0" err="1">
                          <a:solidFill>
                            <a:schemeClr val="dk1"/>
                          </a:solidFill>
                          <a:effectLst/>
                          <a:latin typeface="Arial"/>
                          <a:ea typeface="+mn-ea"/>
                          <a:cs typeface="+mn-cs"/>
                        </a:rPr>
                        <a:t>piangua</a:t>
                      </a:r>
                      <a:r>
                        <a:rPr lang="en-US" sz="900" kern="1200" dirty="0">
                          <a:solidFill>
                            <a:schemeClr val="dk1"/>
                          </a:solidFill>
                          <a:effectLst/>
                          <a:latin typeface="Arial"/>
                          <a:ea typeface="+mn-ea"/>
                          <a:cs typeface="+mn-cs"/>
                        </a:rPr>
                        <a:t> harvested stable</a:t>
                      </a:r>
                      <a:endParaRPr lang="en-US" sz="1400" dirty="0">
                        <a:latin typeface="Arial"/>
                      </a:endParaRPr>
                    </a:p>
                  </a:txBody>
                  <a:tcPr marL="64294" marR="64294" marT="24110" marB="24110"/>
                </a:tc>
                <a:extLst>
                  <a:ext uri="{0D108BD9-81ED-4DB2-BD59-A6C34878D82A}">
                    <a16:rowId xmlns:a16="http://schemas.microsoft.com/office/drawing/2014/main" val="10002"/>
                  </a:ext>
                </a:extLst>
              </a:tr>
              <a:tr h="943133">
                <a:tc>
                  <a:txBody>
                    <a:bodyPr/>
                    <a:lstStyle/>
                    <a:p>
                      <a:r>
                        <a:rPr lang="en-CA" sz="1600" b="1" dirty="0">
                          <a:latin typeface="Arial"/>
                        </a:rPr>
                        <a:t>Indicators</a:t>
                      </a:r>
                      <a:endParaRPr lang="en-US" sz="1600" b="1" dirty="0">
                        <a:latin typeface="Arial"/>
                      </a:endParaRPr>
                    </a:p>
                  </a:txBody>
                  <a:tcPr marL="64294" marR="64294" marT="24110" marB="24110"/>
                </a:tc>
                <a:tc>
                  <a:txBody>
                    <a:bodyPr/>
                    <a:lstStyle/>
                    <a:p>
                      <a:r>
                        <a:rPr lang="en-US" sz="900" kern="1200" dirty="0">
                          <a:solidFill>
                            <a:schemeClr val="dk1"/>
                          </a:solidFill>
                          <a:effectLst/>
                          <a:latin typeface="Arial"/>
                          <a:ea typeface="+mn-ea"/>
                          <a:cs typeface="+mn-cs"/>
                        </a:rPr>
                        <a:t># of ha of mangroves</a:t>
                      </a:r>
                    </a:p>
                    <a:p>
                      <a:endParaRPr lang="en-US" sz="900" kern="1200" dirty="0">
                        <a:solidFill>
                          <a:schemeClr val="dk1"/>
                        </a:solidFill>
                        <a:effectLst/>
                        <a:latin typeface="Arial"/>
                        <a:ea typeface="+mn-ea"/>
                        <a:cs typeface="+mn-cs"/>
                      </a:endParaRPr>
                    </a:p>
                    <a:p>
                      <a:r>
                        <a:rPr lang="en-US" sz="900" kern="1200" dirty="0">
                          <a:solidFill>
                            <a:schemeClr val="dk1"/>
                          </a:solidFill>
                          <a:effectLst/>
                          <a:latin typeface="Arial"/>
                          <a:ea typeface="+mn-ea"/>
                          <a:cs typeface="+mn-cs"/>
                        </a:rPr>
                        <a:t>Species diversity index in plots</a:t>
                      </a:r>
                    </a:p>
                    <a:p>
                      <a:endParaRPr lang="en-US" sz="900" kern="1200" dirty="0">
                        <a:solidFill>
                          <a:schemeClr val="dk1"/>
                        </a:solidFill>
                        <a:effectLst/>
                        <a:latin typeface="Arial"/>
                        <a:ea typeface="+mn-ea"/>
                        <a:cs typeface="+mn-cs"/>
                      </a:endParaRPr>
                    </a:p>
                    <a:p>
                      <a:r>
                        <a:rPr lang="en-US" sz="900" kern="1200" dirty="0">
                          <a:solidFill>
                            <a:schemeClr val="dk1"/>
                          </a:solidFill>
                          <a:effectLst/>
                          <a:latin typeface="Arial"/>
                          <a:ea typeface="+mn-ea"/>
                          <a:cs typeface="+mn-cs"/>
                        </a:rPr>
                        <a:t>Average size (mm) of </a:t>
                      </a:r>
                      <a:r>
                        <a:rPr lang="en-US" sz="900" kern="1200" dirty="0" err="1">
                          <a:solidFill>
                            <a:schemeClr val="dk1"/>
                          </a:solidFill>
                          <a:effectLst/>
                          <a:latin typeface="Arial"/>
                          <a:ea typeface="+mn-ea"/>
                          <a:cs typeface="+mn-cs"/>
                        </a:rPr>
                        <a:t>piangua</a:t>
                      </a:r>
                      <a:endParaRPr lang="en-US" sz="900" kern="1200" dirty="0">
                        <a:solidFill>
                          <a:schemeClr val="dk1"/>
                        </a:solidFill>
                        <a:effectLst/>
                        <a:latin typeface="Arial"/>
                        <a:ea typeface="+mn-ea"/>
                        <a:cs typeface="+mn-cs"/>
                      </a:endParaRPr>
                    </a:p>
                    <a:p>
                      <a:endParaRPr lang="en-US" sz="900" kern="1200" dirty="0">
                        <a:solidFill>
                          <a:schemeClr val="dk1"/>
                        </a:solidFill>
                        <a:effectLst/>
                        <a:latin typeface="Arial"/>
                        <a:ea typeface="+mn-ea"/>
                        <a:cs typeface="+mn-cs"/>
                      </a:endParaRPr>
                    </a:p>
                    <a:p>
                      <a:r>
                        <a:rPr lang="en-US" sz="900" kern="1200" dirty="0">
                          <a:solidFill>
                            <a:schemeClr val="dk1"/>
                          </a:solidFill>
                          <a:effectLst/>
                          <a:latin typeface="Arial"/>
                          <a:ea typeface="+mn-ea"/>
                          <a:cs typeface="+mn-cs"/>
                        </a:rPr>
                        <a:t># of </a:t>
                      </a:r>
                      <a:r>
                        <a:rPr lang="en-US" sz="900" kern="1200" dirty="0" err="1">
                          <a:solidFill>
                            <a:schemeClr val="dk1"/>
                          </a:solidFill>
                          <a:effectLst/>
                          <a:latin typeface="Arial"/>
                          <a:ea typeface="+mn-ea"/>
                          <a:cs typeface="+mn-cs"/>
                        </a:rPr>
                        <a:t>piangua</a:t>
                      </a:r>
                      <a:r>
                        <a:rPr lang="en-US" sz="900" kern="1200" dirty="0">
                          <a:solidFill>
                            <a:schemeClr val="dk1"/>
                          </a:solidFill>
                          <a:effectLst/>
                          <a:latin typeface="Arial"/>
                          <a:ea typeface="+mn-ea"/>
                          <a:cs typeface="+mn-cs"/>
                        </a:rPr>
                        <a:t> collected</a:t>
                      </a:r>
                      <a:endParaRPr lang="en-US" sz="1400" dirty="0">
                        <a:latin typeface="Arial"/>
                      </a:endParaRPr>
                    </a:p>
                  </a:txBody>
                  <a:tcPr marL="64294" marR="64294" marT="24110" marB="24110"/>
                </a:tc>
                <a:extLst>
                  <a:ext uri="{0D108BD9-81ED-4DB2-BD59-A6C34878D82A}">
                    <a16:rowId xmlns:a16="http://schemas.microsoft.com/office/drawing/2014/main" val="10003"/>
                  </a:ext>
                </a:extLst>
              </a:tr>
              <a:tr h="867746">
                <a:tc>
                  <a:txBody>
                    <a:bodyPr/>
                    <a:lstStyle/>
                    <a:p>
                      <a:r>
                        <a:rPr lang="en-CA" sz="1600" b="1" dirty="0">
                          <a:latin typeface="Arial"/>
                        </a:rPr>
                        <a:t>Data collection</a:t>
                      </a:r>
                    </a:p>
                    <a:p>
                      <a:r>
                        <a:rPr lang="en-CA" sz="1200" b="1" i="1" dirty="0">
                          <a:latin typeface="Arial"/>
                        </a:rPr>
                        <a:t>(frequency)</a:t>
                      </a:r>
                      <a:endParaRPr lang="en-US" sz="1600" b="1" i="1" dirty="0">
                        <a:latin typeface="Arial"/>
                      </a:endParaRPr>
                    </a:p>
                  </a:txBody>
                  <a:tcPr marL="64294" marR="64294" marT="24110" marB="241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Sampling plots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effectLst/>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900" i="0" kern="1200" dirty="0" err="1">
                          <a:solidFill>
                            <a:schemeClr val="dk1"/>
                          </a:solidFill>
                          <a:effectLst/>
                          <a:latin typeface="Arial"/>
                          <a:ea typeface="+mn-ea"/>
                          <a:cs typeface="+mn-cs"/>
                        </a:rPr>
                        <a:t>Piangua</a:t>
                      </a:r>
                      <a:r>
                        <a:rPr lang="en-US" sz="900" i="0" kern="1200" dirty="0">
                          <a:solidFill>
                            <a:schemeClr val="dk1"/>
                          </a:solidFill>
                          <a:effectLst/>
                          <a:latin typeface="Arial"/>
                          <a:ea typeface="+mn-ea"/>
                          <a:cs typeface="+mn-cs"/>
                        </a:rPr>
                        <a:t> collection station reports</a:t>
                      </a:r>
                      <a:endParaRPr lang="en-US" sz="1300" i="1" kern="1200" dirty="0">
                        <a:solidFill>
                          <a:schemeClr val="dk1"/>
                        </a:solidFill>
                        <a:effectLst/>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sz="900" i="1" kern="1200" dirty="0">
                          <a:solidFill>
                            <a:schemeClr val="dk1"/>
                          </a:solidFill>
                          <a:effectLst/>
                          <a:latin typeface="Arial"/>
                          <a:ea typeface="+mn-ea"/>
                          <a:cs typeface="+mn-cs"/>
                        </a:rPr>
                        <a:t>(monthly)</a:t>
                      </a:r>
                      <a:endParaRPr lang="en-US" sz="1400" dirty="0">
                        <a:latin typeface="Arial"/>
                      </a:endParaRPr>
                    </a:p>
                  </a:txBody>
                  <a:tcPr marL="64294" marR="64294" marT="24110" marB="24110"/>
                </a:tc>
                <a:extLst>
                  <a:ext uri="{0D108BD9-81ED-4DB2-BD59-A6C34878D82A}">
                    <a16:rowId xmlns:a16="http://schemas.microsoft.com/office/drawing/2014/main" val="10004"/>
                  </a:ext>
                </a:extLst>
              </a:tr>
            </a:tbl>
          </a:graphicData>
        </a:graphic>
      </p:graphicFrame>
      <p:sp>
        <p:nvSpPr>
          <p:cNvPr id="5" name="Rectangle 4"/>
          <p:cNvSpPr>
            <a:spLocks/>
          </p:cNvSpPr>
          <p:nvPr/>
        </p:nvSpPr>
        <p:spPr bwMode="auto">
          <a:xfrm>
            <a:off x="557105" y="541747"/>
            <a:ext cx="8476827" cy="582930"/>
          </a:xfrm>
          <a:prstGeom prst="rect">
            <a:avLst/>
          </a:prstGeom>
          <a:noFill/>
          <a:ln w="12700">
            <a:noFill/>
            <a:miter lim="800000"/>
            <a:headEnd/>
            <a:tailEnd/>
          </a:ln>
        </p:spPr>
        <p:txBody>
          <a:bodyPr lIns="0" tIns="0" rIns="36280" bIns="0" anchor="ctr"/>
          <a:lstStyle/>
          <a:p>
            <a:pPr marL="35714">
              <a:lnSpc>
                <a:spcPts val="3000"/>
              </a:lnSpc>
            </a:pPr>
            <a:r>
              <a:rPr lang="en-US" sz="5400" b="1" dirty="0">
                <a:solidFill>
                  <a:srgbClr val="FFFFFF"/>
                </a:solidFill>
                <a:latin typeface="Arial"/>
                <a:cs typeface="Arial"/>
                <a:sym typeface="Arial" charset="0"/>
              </a:rPr>
              <a:t>THEORY OF CHANGE</a:t>
            </a:r>
          </a:p>
          <a:p>
            <a:pPr marL="35714">
              <a:lnSpc>
                <a:spcPts val="3000"/>
              </a:lnSpc>
            </a:pPr>
            <a:r>
              <a:rPr lang="en-US" sz="2400" b="1" dirty="0" err="1">
                <a:solidFill>
                  <a:srgbClr val="F2BD3E"/>
                </a:solidFill>
                <a:latin typeface="Arial"/>
                <a:cs typeface="Arial"/>
              </a:rPr>
              <a:t>Iscuandé</a:t>
            </a:r>
            <a:r>
              <a:rPr lang="en-US" sz="2400" b="1" dirty="0">
                <a:solidFill>
                  <a:srgbClr val="F2BD3E"/>
                </a:solidFill>
                <a:latin typeface="Arial"/>
                <a:cs typeface="Arial"/>
              </a:rPr>
              <a:t> (Colombia)</a:t>
            </a:r>
            <a:endParaRPr lang="en-US" sz="2400" b="1" dirty="0">
              <a:solidFill>
                <a:srgbClr val="F2BD3E"/>
              </a:solidFill>
              <a:latin typeface="Arial"/>
              <a:cs typeface="Arial"/>
              <a:sym typeface="Arial" charset="0"/>
            </a:endParaRPr>
          </a:p>
        </p:txBody>
      </p:sp>
    </p:spTree>
    <p:extLst>
      <p:ext uri="{BB962C8B-B14F-4D97-AF65-F5344CB8AC3E}">
        <p14:creationId xmlns:p14="http://schemas.microsoft.com/office/powerpoint/2010/main" val="2057345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753532"/>
          </a:xfrm>
          <a:prstGeom prst="rect">
            <a:avLst/>
          </a:prstGeom>
          <a:solidFill>
            <a:srgbClr val="17468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41988" name="Rectangle 6"/>
          <p:cNvSpPr>
            <a:spLocks/>
          </p:cNvSpPr>
          <p:nvPr/>
        </p:nvSpPr>
        <p:spPr bwMode="auto">
          <a:xfrm>
            <a:off x="500063" y="1004590"/>
            <a:ext cx="8304609" cy="3489008"/>
          </a:xfrm>
          <a:prstGeom prst="rect">
            <a:avLst/>
          </a:prstGeom>
          <a:noFill/>
          <a:ln w="12700">
            <a:noFill/>
            <a:miter lim="800000"/>
            <a:headEnd/>
            <a:tailEnd/>
          </a:ln>
        </p:spPr>
        <p:txBody>
          <a:bodyPr lIns="91835" tIns="91835" rIns="91835" bIns="91835"/>
          <a:lstStyle/>
          <a:p>
            <a:pPr marL="659426" lvl="1" indent="-372442">
              <a:spcBef>
                <a:spcPts val="1205"/>
              </a:spcBef>
              <a:buSzPct val="89000"/>
              <a:buFont typeface="Wingdings" pitchFamily="2" charset="2"/>
              <a:buChar char="§"/>
            </a:pPr>
            <a:endParaRPr lang="en-US" sz="2400" dirty="0">
              <a:solidFill>
                <a:srgbClr val="FFFFFF"/>
              </a:solidFill>
              <a:latin typeface="Arial" charset="0"/>
              <a:cs typeface="Arial" charset="0"/>
              <a:sym typeface="Arial" charset="0"/>
            </a:endParaRPr>
          </a:p>
          <a:p>
            <a:pPr>
              <a:spcBef>
                <a:spcPts val="1205"/>
              </a:spcBef>
              <a:buSzPct val="89000"/>
            </a:pPr>
            <a:endParaRPr lang="en-US" sz="2400" u="sng" dirty="0">
              <a:solidFill>
                <a:srgbClr val="FFFFFF"/>
              </a:solidFill>
              <a:latin typeface="Arial" charset="0"/>
              <a:cs typeface="Arial" charset="0"/>
              <a:sym typeface="Arial" charset="0"/>
            </a:endParaRPr>
          </a:p>
        </p:txBody>
      </p:sp>
      <p:graphicFrame>
        <p:nvGraphicFramePr>
          <p:cNvPr id="2" name="Table 1"/>
          <p:cNvGraphicFramePr>
            <a:graphicFrameLocks noGrp="1"/>
          </p:cNvGraphicFramePr>
          <p:nvPr>
            <p:extLst/>
          </p:nvPr>
        </p:nvGraphicFramePr>
        <p:xfrm>
          <a:off x="147162" y="1362989"/>
          <a:ext cx="8871825" cy="3933238"/>
        </p:xfrm>
        <a:graphic>
          <a:graphicData uri="http://schemas.openxmlformats.org/drawingml/2006/table">
            <a:tbl>
              <a:tblPr firstRow="1" bandRow="1">
                <a:tableStyleId>{5C22544A-7EE6-4342-B048-85BDC9FD1C3A}</a:tableStyleId>
              </a:tblPr>
              <a:tblGrid>
                <a:gridCol w="1774944">
                  <a:extLst>
                    <a:ext uri="{9D8B030D-6E8A-4147-A177-3AD203B41FA5}">
                      <a16:colId xmlns:a16="http://schemas.microsoft.com/office/drawing/2014/main" val="20000"/>
                    </a:ext>
                  </a:extLst>
                </a:gridCol>
                <a:gridCol w="1773786">
                  <a:extLst>
                    <a:ext uri="{9D8B030D-6E8A-4147-A177-3AD203B41FA5}">
                      <a16:colId xmlns:a16="http://schemas.microsoft.com/office/drawing/2014/main" val="20001"/>
                    </a:ext>
                  </a:extLst>
                </a:gridCol>
                <a:gridCol w="1774365">
                  <a:extLst>
                    <a:ext uri="{9D8B030D-6E8A-4147-A177-3AD203B41FA5}">
                      <a16:colId xmlns:a16="http://schemas.microsoft.com/office/drawing/2014/main" val="20002"/>
                    </a:ext>
                  </a:extLst>
                </a:gridCol>
                <a:gridCol w="1774365">
                  <a:extLst>
                    <a:ext uri="{9D8B030D-6E8A-4147-A177-3AD203B41FA5}">
                      <a16:colId xmlns:a16="http://schemas.microsoft.com/office/drawing/2014/main" val="20003"/>
                    </a:ext>
                  </a:extLst>
                </a:gridCol>
                <a:gridCol w="1774365">
                  <a:extLst>
                    <a:ext uri="{9D8B030D-6E8A-4147-A177-3AD203B41FA5}">
                      <a16:colId xmlns:a16="http://schemas.microsoft.com/office/drawing/2014/main" val="20004"/>
                    </a:ext>
                  </a:extLst>
                </a:gridCol>
              </a:tblGrid>
              <a:tr h="349398">
                <a:tc>
                  <a:txBody>
                    <a:bodyPr/>
                    <a:lstStyle/>
                    <a:p>
                      <a:endParaRPr lang="en-US" sz="1400" dirty="0">
                        <a:latin typeface="Arial"/>
                      </a:endParaRPr>
                    </a:p>
                  </a:txBody>
                  <a:tcPr marL="64294" marR="64294" marT="24110" marB="24110"/>
                </a:tc>
                <a:tc>
                  <a:txBody>
                    <a:bodyPr/>
                    <a:lstStyle/>
                    <a:p>
                      <a:pPr algn="ctr"/>
                      <a:r>
                        <a:rPr lang="en-CA" sz="2100" dirty="0">
                          <a:latin typeface="Arial"/>
                        </a:rPr>
                        <a:t>Action</a:t>
                      </a:r>
                      <a:endParaRPr lang="en-US" sz="2100" dirty="0">
                        <a:latin typeface="Arial"/>
                      </a:endParaRPr>
                    </a:p>
                  </a:txBody>
                  <a:tcPr marL="64294" marR="64294" marT="24110" marB="24110"/>
                </a:tc>
                <a:tc>
                  <a:txBody>
                    <a:bodyPr/>
                    <a:lstStyle/>
                    <a:p>
                      <a:pPr algn="ctr"/>
                      <a:r>
                        <a:rPr lang="en-CA" sz="2100" dirty="0">
                          <a:latin typeface="Arial"/>
                        </a:rPr>
                        <a:t>Driver</a:t>
                      </a:r>
                      <a:endParaRPr lang="en-US" sz="2100" dirty="0">
                        <a:latin typeface="Arial"/>
                      </a:endParaRPr>
                    </a:p>
                  </a:txBody>
                  <a:tcPr marL="64294" marR="64294" marT="24110" marB="24110"/>
                </a:tc>
                <a:tc>
                  <a:txBody>
                    <a:bodyPr/>
                    <a:lstStyle/>
                    <a:p>
                      <a:pPr algn="ctr"/>
                      <a:r>
                        <a:rPr lang="en-CA" sz="2100" dirty="0">
                          <a:latin typeface="Arial"/>
                        </a:rPr>
                        <a:t>Threat</a:t>
                      </a:r>
                      <a:endParaRPr lang="en-US" sz="2100" dirty="0">
                        <a:latin typeface="Arial"/>
                      </a:endParaRPr>
                    </a:p>
                  </a:txBody>
                  <a:tcPr marL="64294" marR="64294" marT="24110" marB="24110"/>
                </a:tc>
                <a:tc>
                  <a:txBody>
                    <a:bodyPr/>
                    <a:lstStyle/>
                    <a:p>
                      <a:pPr algn="ctr"/>
                      <a:r>
                        <a:rPr lang="en-CA" sz="2100" dirty="0">
                          <a:latin typeface="Arial"/>
                        </a:rPr>
                        <a:t>Outcome</a:t>
                      </a:r>
                      <a:endParaRPr lang="en-US" sz="2100" dirty="0">
                        <a:latin typeface="Arial"/>
                      </a:endParaRPr>
                    </a:p>
                  </a:txBody>
                  <a:tcPr marL="64294" marR="64294" marT="24110" marB="24110"/>
                </a:tc>
                <a:extLst>
                  <a:ext uri="{0D108BD9-81ED-4DB2-BD59-A6C34878D82A}">
                    <a16:rowId xmlns:a16="http://schemas.microsoft.com/office/drawing/2014/main" val="10000"/>
                  </a:ext>
                </a:extLst>
              </a:tr>
              <a:tr h="956693">
                <a:tc>
                  <a:txBody>
                    <a:bodyPr/>
                    <a:lstStyle/>
                    <a:p>
                      <a:r>
                        <a:rPr lang="en-CA" sz="1600" b="1" dirty="0">
                          <a:latin typeface="Arial"/>
                        </a:rPr>
                        <a:t>Elements</a:t>
                      </a:r>
                      <a:endParaRPr lang="en-US" sz="1600" b="1" dirty="0">
                        <a:latin typeface="Arial"/>
                      </a:endParaRPr>
                    </a:p>
                  </a:txBody>
                  <a:tcPr marL="64294" marR="64294" marT="24110" marB="24110"/>
                </a:tc>
                <a:tc>
                  <a:txBody>
                    <a:bodyPr/>
                    <a:lstStyle/>
                    <a:p>
                      <a:pPr lvl="0"/>
                      <a:r>
                        <a:rPr lang="en-US" sz="900" kern="1200" dirty="0">
                          <a:solidFill>
                            <a:schemeClr val="dk1"/>
                          </a:solidFill>
                          <a:effectLst/>
                          <a:latin typeface="Arial"/>
                          <a:ea typeface="+mn-ea"/>
                          <a:cs typeface="+mn-cs"/>
                        </a:rPr>
                        <a:t>Establish local monitoring system (paid)</a:t>
                      </a:r>
                    </a:p>
                    <a:p>
                      <a:pPr lvl="0"/>
                      <a:r>
                        <a:rPr lang="en-US" sz="900" kern="1200" dirty="0">
                          <a:solidFill>
                            <a:schemeClr val="dk1"/>
                          </a:solidFill>
                          <a:effectLst/>
                          <a:latin typeface="Arial"/>
                          <a:ea typeface="+mn-ea"/>
                          <a:cs typeface="+mn-cs"/>
                        </a:rPr>
                        <a:t>Establish rotating zoning plans for mangrove management to recuperate areas</a:t>
                      </a:r>
                    </a:p>
                    <a:p>
                      <a:pPr lvl="0"/>
                      <a:r>
                        <a:rPr lang="en-US" sz="900" kern="1200" dirty="0">
                          <a:solidFill>
                            <a:schemeClr val="dk1"/>
                          </a:solidFill>
                          <a:effectLst/>
                          <a:latin typeface="Arial"/>
                          <a:ea typeface="+mn-ea"/>
                          <a:cs typeface="+mn-cs"/>
                        </a:rPr>
                        <a:t>Establish size restrictions (on clam)</a:t>
                      </a:r>
                      <a:endParaRPr lang="en-US" sz="1400" dirty="0">
                        <a:latin typeface="Arial"/>
                      </a:endParaRPr>
                    </a:p>
                  </a:txBody>
                  <a:tcPr marL="64294" marR="64294" marT="24110" marB="24110"/>
                </a:tc>
                <a:tc>
                  <a:txBody>
                    <a:bodyPr/>
                    <a:lstStyle/>
                    <a:p>
                      <a:pPr lvl="0"/>
                      <a:r>
                        <a:rPr lang="en-US" sz="900" kern="1200" dirty="0">
                          <a:solidFill>
                            <a:schemeClr val="dk1"/>
                          </a:solidFill>
                          <a:effectLst/>
                          <a:latin typeface="Arial"/>
                          <a:ea typeface="+mn-ea"/>
                          <a:cs typeface="+mn-cs"/>
                        </a:rPr>
                        <a:t>No alternative fuelwood sources</a:t>
                      </a:r>
                    </a:p>
                    <a:p>
                      <a:pPr lvl="0"/>
                      <a:r>
                        <a:rPr lang="en-US" sz="900" kern="1200" dirty="0">
                          <a:solidFill>
                            <a:schemeClr val="dk1"/>
                          </a:solidFill>
                          <a:effectLst/>
                          <a:latin typeface="Arial"/>
                          <a:ea typeface="+mn-ea"/>
                          <a:cs typeface="+mn-cs"/>
                        </a:rPr>
                        <a:t>Demand (food) for local consumption</a:t>
                      </a:r>
                    </a:p>
                    <a:p>
                      <a:pPr lvl="0"/>
                      <a:r>
                        <a:rPr lang="en-US" sz="900" kern="1200" dirty="0">
                          <a:solidFill>
                            <a:schemeClr val="dk1"/>
                          </a:solidFill>
                          <a:effectLst/>
                          <a:latin typeface="Arial"/>
                          <a:ea typeface="+mn-ea"/>
                          <a:cs typeface="+mn-cs"/>
                        </a:rPr>
                        <a:t>Demand (food) for export </a:t>
                      </a:r>
                    </a:p>
                  </a:txBody>
                  <a:tcPr marL="64294" marR="64294" marT="24110" marB="241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Overharvesting for fuelwood</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Overharvesting for food (too many, too small)</a:t>
                      </a:r>
                    </a:p>
                  </a:txBody>
                  <a:tcPr marL="64294" marR="64294" marT="24110" marB="241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Stop degradation of mangroves</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Restore populations of </a:t>
                      </a:r>
                      <a:r>
                        <a:rPr lang="en-US" sz="900" kern="1200" dirty="0" err="1">
                          <a:solidFill>
                            <a:schemeClr val="dk1"/>
                          </a:solidFill>
                          <a:effectLst/>
                          <a:latin typeface="Arial"/>
                          <a:ea typeface="+mn-ea"/>
                          <a:cs typeface="+mn-cs"/>
                        </a:rPr>
                        <a:t>piangua</a:t>
                      </a:r>
                      <a:r>
                        <a:rPr lang="en-US" sz="900" kern="1200" dirty="0">
                          <a:solidFill>
                            <a:schemeClr val="dk1"/>
                          </a:solidFill>
                          <a:effectLst/>
                          <a:latin typeface="Arial"/>
                          <a:ea typeface="+mn-ea"/>
                          <a:cs typeface="+mn-cs"/>
                        </a:rPr>
                        <a:t> (black clam)</a:t>
                      </a:r>
                    </a:p>
                  </a:txBody>
                  <a:tcPr marL="64294" marR="64294" marT="24110" marB="24110"/>
                </a:tc>
                <a:extLst>
                  <a:ext uri="{0D108BD9-81ED-4DB2-BD59-A6C34878D82A}">
                    <a16:rowId xmlns:a16="http://schemas.microsoft.com/office/drawing/2014/main" val="10001"/>
                  </a:ext>
                </a:extLst>
              </a:tr>
              <a:tr h="826558">
                <a:tc>
                  <a:txBody>
                    <a:bodyPr/>
                    <a:lstStyle/>
                    <a:p>
                      <a:r>
                        <a:rPr lang="en-CA" sz="1600" b="1" dirty="0">
                          <a:latin typeface="Arial"/>
                        </a:rPr>
                        <a:t>Targets</a:t>
                      </a:r>
                    </a:p>
                    <a:p>
                      <a:r>
                        <a:rPr lang="en-CA" sz="1200" b="1" i="1" dirty="0">
                          <a:latin typeface="Arial"/>
                        </a:rPr>
                        <a:t>(in 5 years)</a:t>
                      </a:r>
                      <a:endParaRPr lang="en-US" sz="1200" b="1" i="1" dirty="0">
                        <a:latin typeface="Arial"/>
                      </a:endParaRPr>
                    </a:p>
                  </a:txBody>
                  <a:tcPr marL="64294" marR="64294" marT="24110" marB="24110"/>
                </a:tc>
                <a:tc>
                  <a:txBody>
                    <a:bodyPr/>
                    <a:lstStyle/>
                    <a:p>
                      <a:pPr lvl="0"/>
                      <a:r>
                        <a:rPr lang="en-US" sz="900" kern="1200" dirty="0">
                          <a:solidFill>
                            <a:schemeClr val="dk1"/>
                          </a:solidFill>
                          <a:effectLst/>
                          <a:latin typeface="Arial"/>
                          <a:ea typeface="+mn-ea"/>
                          <a:cs typeface="+mn-cs"/>
                        </a:rPr>
                        <a:t>Fully staffed monitoring team</a:t>
                      </a:r>
                    </a:p>
                    <a:p>
                      <a:pPr lvl="0"/>
                      <a:r>
                        <a:rPr lang="en-US" sz="900" kern="1200" dirty="0">
                          <a:solidFill>
                            <a:schemeClr val="dk1"/>
                          </a:solidFill>
                          <a:effectLst/>
                          <a:latin typeface="Arial"/>
                          <a:ea typeface="+mn-ea"/>
                          <a:cs typeface="+mn-cs"/>
                        </a:rPr>
                        <a:t>Entire area zoned</a:t>
                      </a:r>
                    </a:p>
                    <a:p>
                      <a:pPr lvl="0"/>
                      <a:r>
                        <a:rPr lang="en-US" sz="900" kern="1200" dirty="0">
                          <a:solidFill>
                            <a:schemeClr val="dk1"/>
                          </a:solidFill>
                          <a:effectLst/>
                          <a:latin typeface="Arial"/>
                          <a:ea typeface="+mn-ea"/>
                          <a:cs typeface="+mn-cs"/>
                        </a:rPr>
                        <a:t>Size restrictions established and implemented </a:t>
                      </a:r>
                    </a:p>
                  </a:txBody>
                  <a:tcPr marL="64294" marR="64294" marT="24110" marB="24110"/>
                </a:tc>
                <a:tc>
                  <a:txBody>
                    <a:bodyPr/>
                    <a:lstStyle/>
                    <a:p>
                      <a:r>
                        <a:rPr lang="en-US" sz="900" kern="1200" dirty="0">
                          <a:solidFill>
                            <a:schemeClr val="dk1"/>
                          </a:solidFill>
                          <a:effectLst/>
                          <a:latin typeface="Arial"/>
                          <a:ea typeface="+mn-ea"/>
                          <a:cs typeface="+mn-cs"/>
                        </a:rPr>
                        <a:t>NA</a:t>
                      </a:r>
                      <a:endParaRPr lang="en-US" sz="1400" dirty="0">
                        <a:latin typeface="Arial"/>
                      </a:endParaRPr>
                    </a:p>
                  </a:txBody>
                  <a:tcPr marL="64294" marR="64294" marT="24110" marB="241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&lt;2 instances of harvesting mangrove outside of plans per month</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Less than 5% of </a:t>
                      </a:r>
                      <a:r>
                        <a:rPr lang="en-US" sz="900" kern="1200" dirty="0" err="1">
                          <a:solidFill>
                            <a:schemeClr val="dk1"/>
                          </a:solidFill>
                          <a:effectLst/>
                          <a:latin typeface="Arial"/>
                          <a:ea typeface="+mn-ea"/>
                          <a:cs typeface="+mn-cs"/>
                        </a:rPr>
                        <a:t>piangua</a:t>
                      </a:r>
                      <a:r>
                        <a:rPr lang="en-US" sz="900" kern="1200" dirty="0">
                          <a:solidFill>
                            <a:schemeClr val="dk1"/>
                          </a:solidFill>
                          <a:effectLst/>
                          <a:latin typeface="Arial"/>
                          <a:ea typeface="+mn-ea"/>
                          <a:cs typeface="+mn-cs"/>
                        </a:rPr>
                        <a:t> collected will be undersized</a:t>
                      </a:r>
                    </a:p>
                  </a:txBody>
                  <a:tcPr marL="64294" marR="64294" marT="24110" marB="241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Area of mangroves (ha) and quality of mangroves (diversity) stable or improving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Increase in average size of </a:t>
                      </a:r>
                      <a:r>
                        <a:rPr lang="en-US" sz="900" kern="1200" dirty="0" err="1">
                          <a:solidFill>
                            <a:schemeClr val="dk1"/>
                          </a:solidFill>
                          <a:effectLst/>
                          <a:latin typeface="Arial"/>
                          <a:ea typeface="+mn-ea"/>
                          <a:cs typeface="+mn-cs"/>
                        </a:rPr>
                        <a:t>piangua</a:t>
                      </a:r>
                      <a:r>
                        <a:rPr lang="en-US" sz="900" kern="1200" dirty="0">
                          <a:solidFill>
                            <a:schemeClr val="dk1"/>
                          </a:solidFill>
                          <a:effectLst/>
                          <a:latin typeface="Arial"/>
                          <a:ea typeface="+mn-ea"/>
                          <a:cs typeface="+mn-cs"/>
                        </a:rPr>
                        <a:t> by 25%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 of </a:t>
                      </a:r>
                      <a:r>
                        <a:rPr lang="en-US" sz="900" kern="1200" dirty="0" err="1">
                          <a:solidFill>
                            <a:schemeClr val="dk1"/>
                          </a:solidFill>
                          <a:effectLst/>
                          <a:latin typeface="Arial"/>
                          <a:ea typeface="+mn-ea"/>
                          <a:cs typeface="+mn-cs"/>
                        </a:rPr>
                        <a:t>piangua</a:t>
                      </a:r>
                      <a:r>
                        <a:rPr lang="en-US" sz="900" kern="1200" dirty="0">
                          <a:solidFill>
                            <a:schemeClr val="dk1"/>
                          </a:solidFill>
                          <a:effectLst/>
                          <a:latin typeface="Arial"/>
                          <a:ea typeface="+mn-ea"/>
                          <a:cs typeface="+mn-cs"/>
                        </a:rPr>
                        <a:t> harvested stable</a:t>
                      </a:r>
                      <a:endParaRPr lang="en-US" sz="1400" dirty="0">
                        <a:latin typeface="Arial"/>
                      </a:endParaRPr>
                    </a:p>
                  </a:txBody>
                  <a:tcPr marL="64294" marR="64294" marT="24110" marB="24110"/>
                </a:tc>
                <a:extLst>
                  <a:ext uri="{0D108BD9-81ED-4DB2-BD59-A6C34878D82A}">
                    <a16:rowId xmlns:a16="http://schemas.microsoft.com/office/drawing/2014/main" val="10002"/>
                  </a:ext>
                </a:extLst>
              </a:tr>
              <a:tr h="696424">
                <a:tc>
                  <a:txBody>
                    <a:bodyPr/>
                    <a:lstStyle/>
                    <a:p>
                      <a:r>
                        <a:rPr lang="en-CA" sz="1600" b="1" dirty="0">
                          <a:latin typeface="Arial"/>
                        </a:rPr>
                        <a:t>Indicators</a:t>
                      </a:r>
                      <a:endParaRPr lang="en-US" sz="1600" b="1" dirty="0">
                        <a:latin typeface="Arial"/>
                      </a:endParaRPr>
                    </a:p>
                  </a:txBody>
                  <a:tcPr marL="64294" marR="64294" marT="24110" marB="24110"/>
                </a:tc>
                <a:tc>
                  <a:txBody>
                    <a:bodyPr/>
                    <a:lstStyle/>
                    <a:p>
                      <a:pPr lvl="0"/>
                      <a:r>
                        <a:rPr lang="en-US" sz="900" kern="1200" dirty="0">
                          <a:solidFill>
                            <a:schemeClr val="dk1"/>
                          </a:solidFill>
                          <a:effectLst/>
                          <a:latin typeface="Arial"/>
                          <a:ea typeface="+mn-ea"/>
                          <a:cs typeface="+mn-cs"/>
                        </a:rPr>
                        <a:t># hours patrolling</a:t>
                      </a:r>
                    </a:p>
                    <a:p>
                      <a:pPr lvl="0"/>
                      <a:r>
                        <a:rPr lang="en-US" sz="900" kern="1200" dirty="0">
                          <a:solidFill>
                            <a:schemeClr val="dk1"/>
                          </a:solidFill>
                          <a:effectLst/>
                          <a:latin typeface="Arial"/>
                          <a:ea typeface="+mn-ea"/>
                          <a:cs typeface="+mn-cs"/>
                        </a:rPr>
                        <a:t>$ invested in wages</a:t>
                      </a:r>
                    </a:p>
                    <a:p>
                      <a:pPr lvl="0"/>
                      <a:r>
                        <a:rPr lang="en-US" sz="900" kern="1200" dirty="0">
                          <a:solidFill>
                            <a:schemeClr val="dk1"/>
                          </a:solidFill>
                          <a:effectLst/>
                          <a:latin typeface="Arial"/>
                          <a:ea typeface="+mn-ea"/>
                          <a:cs typeface="+mn-cs"/>
                        </a:rPr>
                        <a:t>Ha under zoning (mangrove)</a:t>
                      </a:r>
                    </a:p>
                    <a:p>
                      <a:pPr lvl="0"/>
                      <a:r>
                        <a:rPr lang="en-US" sz="900" kern="1200" dirty="0">
                          <a:solidFill>
                            <a:schemeClr val="dk1"/>
                          </a:solidFill>
                          <a:effectLst/>
                          <a:latin typeface="Arial"/>
                          <a:ea typeface="+mn-ea"/>
                          <a:cs typeface="+mn-cs"/>
                        </a:rPr>
                        <a:t># families agreeing to size restrictions</a:t>
                      </a:r>
                    </a:p>
                  </a:txBody>
                  <a:tcPr marL="64294" marR="64294" marT="24110" marB="24110"/>
                </a:tc>
                <a:tc>
                  <a:txBody>
                    <a:bodyPr/>
                    <a:lstStyle/>
                    <a:p>
                      <a:endParaRPr lang="en-US" sz="1400" dirty="0">
                        <a:latin typeface="Arial"/>
                      </a:endParaRPr>
                    </a:p>
                  </a:txBody>
                  <a:tcPr marL="64294" marR="64294" marT="24110" marB="24110"/>
                </a:tc>
                <a:tc>
                  <a:txBody>
                    <a:bodyPr/>
                    <a:lstStyle/>
                    <a:p>
                      <a:pPr algn="l">
                        <a:spcAft>
                          <a:spcPts val="0"/>
                        </a:spcAft>
                      </a:pPr>
                      <a:r>
                        <a:rPr lang="en-US" sz="900" kern="1200" dirty="0">
                          <a:solidFill>
                            <a:schemeClr val="dk1"/>
                          </a:solidFill>
                          <a:effectLst/>
                          <a:latin typeface="Arial"/>
                          <a:ea typeface="+mn-ea"/>
                          <a:cs typeface="+mn-cs"/>
                        </a:rPr>
                        <a:t># reported infractions in following mangrove zoning plans</a:t>
                      </a:r>
                    </a:p>
                    <a:p>
                      <a:pPr algn="l">
                        <a:spcAft>
                          <a:spcPts val="0"/>
                        </a:spcAft>
                      </a:pPr>
                      <a:r>
                        <a:rPr lang="en-US" sz="900" kern="1200" dirty="0">
                          <a:solidFill>
                            <a:schemeClr val="dk1"/>
                          </a:solidFill>
                          <a:effectLst/>
                          <a:latin typeface="Arial"/>
                          <a:ea typeface="+mn-ea"/>
                          <a:cs typeface="+mn-cs"/>
                        </a:rPr>
                        <a:t>Average size (mm) of </a:t>
                      </a:r>
                      <a:r>
                        <a:rPr lang="en-US" sz="900" kern="1200" dirty="0" err="1">
                          <a:solidFill>
                            <a:schemeClr val="dk1"/>
                          </a:solidFill>
                          <a:effectLst/>
                          <a:latin typeface="Arial"/>
                          <a:ea typeface="+mn-ea"/>
                          <a:cs typeface="+mn-cs"/>
                        </a:rPr>
                        <a:t>piangua</a:t>
                      </a:r>
                      <a:endParaRPr lang="en-US" sz="900" kern="1200" dirty="0">
                        <a:solidFill>
                          <a:schemeClr val="dk1"/>
                        </a:solidFill>
                        <a:effectLst/>
                        <a:latin typeface="Arial"/>
                        <a:ea typeface="+mn-ea"/>
                        <a:cs typeface="+mn-cs"/>
                      </a:endParaRPr>
                    </a:p>
                    <a:p>
                      <a:pPr algn="l">
                        <a:spcAft>
                          <a:spcPts val="0"/>
                        </a:spcAft>
                      </a:pPr>
                      <a:endParaRPr lang="en-US" sz="900" kern="1200" dirty="0">
                        <a:solidFill>
                          <a:schemeClr val="dk1"/>
                        </a:solidFill>
                        <a:effectLst/>
                        <a:latin typeface="Arial"/>
                        <a:ea typeface="+mn-ea"/>
                        <a:cs typeface="+mn-cs"/>
                      </a:endParaRPr>
                    </a:p>
                    <a:p>
                      <a:pPr algn="l">
                        <a:spcAft>
                          <a:spcPts val="0"/>
                        </a:spcAft>
                      </a:pPr>
                      <a:endParaRPr lang="en-US" sz="900" kern="1200" dirty="0">
                        <a:solidFill>
                          <a:schemeClr val="dk1"/>
                        </a:solidFill>
                        <a:effectLst/>
                        <a:latin typeface="Arial"/>
                        <a:ea typeface="+mn-ea"/>
                        <a:cs typeface="+mn-cs"/>
                      </a:endParaRPr>
                    </a:p>
                  </a:txBody>
                  <a:tcPr marL="48220" marR="48220" marT="0" marB="0"/>
                </a:tc>
                <a:tc>
                  <a:txBody>
                    <a:bodyPr/>
                    <a:lstStyle/>
                    <a:p>
                      <a:r>
                        <a:rPr lang="en-US" sz="900" kern="1200" dirty="0">
                          <a:solidFill>
                            <a:schemeClr val="dk1"/>
                          </a:solidFill>
                          <a:effectLst/>
                          <a:latin typeface="Arial"/>
                          <a:ea typeface="+mn-ea"/>
                          <a:cs typeface="+mn-cs"/>
                        </a:rPr>
                        <a:t># of ha of mangroves</a:t>
                      </a:r>
                    </a:p>
                    <a:p>
                      <a:r>
                        <a:rPr lang="en-US" sz="900" kern="1200" dirty="0">
                          <a:solidFill>
                            <a:schemeClr val="dk1"/>
                          </a:solidFill>
                          <a:effectLst/>
                          <a:latin typeface="Arial"/>
                          <a:ea typeface="+mn-ea"/>
                          <a:cs typeface="+mn-cs"/>
                        </a:rPr>
                        <a:t>Species diversity index in plots</a:t>
                      </a:r>
                    </a:p>
                    <a:p>
                      <a:r>
                        <a:rPr lang="en-US" sz="900" kern="1200" dirty="0">
                          <a:solidFill>
                            <a:schemeClr val="dk1"/>
                          </a:solidFill>
                          <a:effectLst/>
                          <a:latin typeface="Arial"/>
                          <a:ea typeface="+mn-ea"/>
                          <a:cs typeface="+mn-cs"/>
                        </a:rPr>
                        <a:t>Average size (mm) of </a:t>
                      </a:r>
                      <a:r>
                        <a:rPr lang="en-US" sz="900" kern="1200" dirty="0" err="1">
                          <a:solidFill>
                            <a:schemeClr val="dk1"/>
                          </a:solidFill>
                          <a:effectLst/>
                          <a:latin typeface="Arial"/>
                          <a:ea typeface="+mn-ea"/>
                          <a:cs typeface="+mn-cs"/>
                        </a:rPr>
                        <a:t>piangua</a:t>
                      </a:r>
                      <a:endParaRPr lang="en-US" sz="900" kern="1200" dirty="0">
                        <a:solidFill>
                          <a:schemeClr val="dk1"/>
                        </a:solidFill>
                        <a:effectLst/>
                        <a:latin typeface="Arial"/>
                        <a:ea typeface="+mn-ea"/>
                        <a:cs typeface="+mn-cs"/>
                      </a:endParaRPr>
                    </a:p>
                    <a:p>
                      <a:r>
                        <a:rPr lang="en-US" sz="900" kern="1200" dirty="0">
                          <a:solidFill>
                            <a:schemeClr val="dk1"/>
                          </a:solidFill>
                          <a:effectLst/>
                          <a:latin typeface="Arial"/>
                          <a:ea typeface="+mn-ea"/>
                          <a:cs typeface="+mn-cs"/>
                        </a:rPr>
                        <a:t># of </a:t>
                      </a:r>
                      <a:r>
                        <a:rPr lang="en-US" sz="900" kern="1200" dirty="0" err="1">
                          <a:solidFill>
                            <a:schemeClr val="dk1"/>
                          </a:solidFill>
                          <a:effectLst/>
                          <a:latin typeface="Arial"/>
                          <a:ea typeface="+mn-ea"/>
                          <a:cs typeface="+mn-cs"/>
                        </a:rPr>
                        <a:t>piangua</a:t>
                      </a:r>
                      <a:r>
                        <a:rPr lang="en-US" sz="900" kern="1200" dirty="0">
                          <a:solidFill>
                            <a:schemeClr val="dk1"/>
                          </a:solidFill>
                          <a:effectLst/>
                          <a:latin typeface="Arial"/>
                          <a:ea typeface="+mn-ea"/>
                          <a:cs typeface="+mn-cs"/>
                        </a:rPr>
                        <a:t> collected</a:t>
                      </a:r>
                      <a:endParaRPr lang="en-US" sz="1400" dirty="0">
                        <a:latin typeface="Arial"/>
                      </a:endParaRPr>
                    </a:p>
                  </a:txBody>
                  <a:tcPr marL="64294" marR="64294" marT="24110" marB="24110"/>
                </a:tc>
                <a:extLst>
                  <a:ext uri="{0D108BD9-81ED-4DB2-BD59-A6C34878D82A}">
                    <a16:rowId xmlns:a16="http://schemas.microsoft.com/office/drawing/2014/main" val="10003"/>
                  </a:ext>
                </a:extLst>
              </a:tr>
              <a:tr h="951438">
                <a:tc>
                  <a:txBody>
                    <a:bodyPr/>
                    <a:lstStyle/>
                    <a:p>
                      <a:r>
                        <a:rPr lang="en-CA" sz="1600" b="1" dirty="0">
                          <a:latin typeface="Arial"/>
                        </a:rPr>
                        <a:t>Data collection</a:t>
                      </a:r>
                    </a:p>
                    <a:p>
                      <a:r>
                        <a:rPr lang="en-CA" sz="1200" b="1" i="1" dirty="0">
                          <a:latin typeface="Arial"/>
                        </a:rPr>
                        <a:t>(frequency)</a:t>
                      </a:r>
                      <a:endParaRPr lang="en-US" sz="1600" b="1" i="1" dirty="0">
                        <a:latin typeface="Arial"/>
                      </a:endParaRPr>
                    </a:p>
                  </a:txBody>
                  <a:tcPr marL="64294" marR="64294" marT="24110" marB="24110"/>
                </a:tc>
                <a:tc>
                  <a:txBody>
                    <a:bodyPr/>
                    <a:lstStyle/>
                    <a:p>
                      <a:r>
                        <a:rPr lang="en-US" sz="900" kern="1200" dirty="0">
                          <a:solidFill>
                            <a:schemeClr val="dk1"/>
                          </a:solidFill>
                          <a:effectLst/>
                          <a:latin typeface="Arial"/>
                          <a:ea typeface="+mn-ea"/>
                          <a:cs typeface="+mn-cs"/>
                        </a:rPr>
                        <a:t>Patrolling reports</a:t>
                      </a:r>
                    </a:p>
                    <a:p>
                      <a:r>
                        <a:rPr lang="en-US" sz="900" kern="1200" dirty="0">
                          <a:solidFill>
                            <a:schemeClr val="dk1"/>
                          </a:solidFill>
                          <a:effectLst/>
                          <a:latin typeface="Arial"/>
                          <a:ea typeface="+mn-ea"/>
                          <a:cs typeface="+mn-cs"/>
                        </a:rPr>
                        <a:t>Payment records</a:t>
                      </a:r>
                    </a:p>
                    <a:p>
                      <a:r>
                        <a:rPr lang="en-US" sz="900" kern="1200" dirty="0">
                          <a:solidFill>
                            <a:schemeClr val="dk1"/>
                          </a:solidFill>
                          <a:effectLst/>
                          <a:latin typeface="Arial"/>
                          <a:ea typeface="+mn-ea"/>
                          <a:cs typeface="+mn-cs"/>
                        </a:rPr>
                        <a:t>Zoning plans</a:t>
                      </a:r>
                      <a:endParaRPr lang="de-DE" sz="900" kern="1200" dirty="0">
                        <a:solidFill>
                          <a:schemeClr val="dk1"/>
                        </a:solidFill>
                        <a:effectLst/>
                        <a:latin typeface="Arial"/>
                        <a:ea typeface="+mn-ea"/>
                        <a:cs typeface="+mn-cs"/>
                      </a:endParaRPr>
                    </a:p>
                    <a:p>
                      <a:r>
                        <a:rPr lang="de-DE" sz="900" i="1" kern="1200" dirty="0">
                          <a:solidFill>
                            <a:schemeClr val="dk1"/>
                          </a:solidFill>
                          <a:effectLst/>
                          <a:latin typeface="Arial"/>
                          <a:ea typeface="+mn-ea"/>
                          <a:cs typeface="+mn-cs"/>
                        </a:rPr>
                        <a:t>(monthly)</a:t>
                      </a:r>
                      <a:endParaRPr lang="en-US" sz="1400" i="1" dirty="0">
                        <a:latin typeface="Arial"/>
                      </a:endParaRPr>
                    </a:p>
                  </a:txBody>
                  <a:tcPr marL="64294" marR="64294" marT="24110" marB="24110"/>
                </a:tc>
                <a:tc>
                  <a:txBody>
                    <a:bodyPr/>
                    <a:lstStyle/>
                    <a:p>
                      <a:endParaRPr lang="en-US" sz="1400" dirty="0">
                        <a:latin typeface="Arial"/>
                      </a:endParaRPr>
                    </a:p>
                  </a:txBody>
                  <a:tcPr marL="64294" marR="64294" marT="24110" marB="2411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Vegetation cover analysis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900" i="1" kern="1200" dirty="0">
                          <a:solidFill>
                            <a:schemeClr val="dk1"/>
                          </a:solidFill>
                          <a:effectLst/>
                          <a:latin typeface="Arial"/>
                          <a:ea typeface="+mn-ea"/>
                          <a:cs typeface="+mn-cs"/>
                        </a:rPr>
                        <a:t>(years 1, 3 and 5)</a:t>
                      </a:r>
                      <a:r>
                        <a:rPr lang="en-US" sz="900" kern="1200" dirty="0">
                          <a:solidFill>
                            <a:schemeClr val="dk1"/>
                          </a:solidFill>
                          <a:effectLst/>
                          <a:latin typeface="Arial"/>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Analysis of </a:t>
                      </a:r>
                      <a:r>
                        <a:rPr lang="en-US" sz="900" kern="1200" dirty="0" err="1">
                          <a:solidFill>
                            <a:schemeClr val="dk1"/>
                          </a:solidFill>
                          <a:effectLst/>
                          <a:latin typeface="Arial"/>
                          <a:ea typeface="+mn-ea"/>
                          <a:cs typeface="+mn-cs"/>
                        </a:rPr>
                        <a:t>piangua</a:t>
                      </a:r>
                      <a:r>
                        <a:rPr lang="en-US" sz="900" kern="1200" dirty="0">
                          <a:solidFill>
                            <a:schemeClr val="dk1"/>
                          </a:solidFill>
                          <a:effectLst/>
                          <a:latin typeface="Arial"/>
                          <a:ea typeface="+mn-ea"/>
                          <a:cs typeface="+mn-cs"/>
                        </a:rPr>
                        <a:t> collection results</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(monthly)</a:t>
                      </a:r>
                      <a:endParaRPr lang="en-US" sz="1400" dirty="0">
                        <a:latin typeface="Arial"/>
                      </a:endParaRPr>
                    </a:p>
                  </a:txBody>
                  <a:tcPr marL="64294" marR="64294" marT="24110" marB="241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a:ea typeface="+mn-ea"/>
                          <a:cs typeface="+mn-cs"/>
                        </a:rPr>
                        <a:t>Sampling plots </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i="0" kern="1200" dirty="0" err="1">
                          <a:solidFill>
                            <a:schemeClr val="dk1"/>
                          </a:solidFill>
                          <a:effectLst/>
                          <a:latin typeface="Arial"/>
                          <a:ea typeface="+mn-ea"/>
                          <a:cs typeface="+mn-cs"/>
                        </a:rPr>
                        <a:t>Piangua</a:t>
                      </a:r>
                      <a:r>
                        <a:rPr lang="en-US" sz="900" i="0" kern="1200" dirty="0">
                          <a:solidFill>
                            <a:schemeClr val="dk1"/>
                          </a:solidFill>
                          <a:effectLst/>
                          <a:latin typeface="Arial"/>
                          <a:ea typeface="+mn-ea"/>
                          <a:cs typeface="+mn-cs"/>
                        </a:rPr>
                        <a:t> collection station reports</a:t>
                      </a:r>
                      <a:endParaRPr lang="en-US" sz="1300" i="1" kern="1200" dirty="0">
                        <a:solidFill>
                          <a:schemeClr val="dk1"/>
                        </a:solidFill>
                        <a:effectLst/>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sz="900" i="1" kern="1200" dirty="0">
                          <a:solidFill>
                            <a:schemeClr val="dk1"/>
                          </a:solidFill>
                          <a:effectLst/>
                          <a:latin typeface="Arial"/>
                          <a:ea typeface="+mn-ea"/>
                          <a:cs typeface="+mn-cs"/>
                        </a:rPr>
                        <a:t>(monthly)</a:t>
                      </a:r>
                      <a:endParaRPr lang="en-US" sz="1400" dirty="0">
                        <a:latin typeface="Arial"/>
                      </a:endParaRPr>
                    </a:p>
                  </a:txBody>
                  <a:tcPr marL="64294" marR="64294" marT="24110" marB="24110"/>
                </a:tc>
                <a:extLst>
                  <a:ext uri="{0D108BD9-81ED-4DB2-BD59-A6C34878D82A}">
                    <a16:rowId xmlns:a16="http://schemas.microsoft.com/office/drawing/2014/main" val="10004"/>
                  </a:ext>
                </a:extLst>
              </a:tr>
            </a:tbl>
          </a:graphicData>
        </a:graphic>
      </p:graphicFrame>
      <p:sp>
        <p:nvSpPr>
          <p:cNvPr id="5" name="Rectangle 4"/>
          <p:cNvSpPr>
            <a:spLocks/>
          </p:cNvSpPr>
          <p:nvPr/>
        </p:nvSpPr>
        <p:spPr bwMode="auto">
          <a:xfrm>
            <a:off x="557105" y="541747"/>
            <a:ext cx="8476827" cy="582930"/>
          </a:xfrm>
          <a:prstGeom prst="rect">
            <a:avLst/>
          </a:prstGeom>
          <a:noFill/>
          <a:ln w="12700">
            <a:noFill/>
            <a:miter lim="800000"/>
            <a:headEnd/>
            <a:tailEnd/>
          </a:ln>
        </p:spPr>
        <p:txBody>
          <a:bodyPr lIns="0" tIns="0" rIns="36280" bIns="0" anchor="ctr"/>
          <a:lstStyle/>
          <a:p>
            <a:pPr marL="35714">
              <a:lnSpc>
                <a:spcPts val="3000"/>
              </a:lnSpc>
            </a:pPr>
            <a:r>
              <a:rPr lang="en-US" sz="5400" b="1" dirty="0">
                <a:solidFill>
                  <a:srgbClr val="FFFFFF"/>
                </a:solidFill>
                <a:latin typeface="Arial"/>
                <a:cs typeface="Arial"/>
                <a:sym typeface="Arial" charset="0"/>
              </a:rPr>
              <a:t>THEORY OF CHANGE</a:t>
            </a:r>
          </a:p>
          <a:p>
            <a:pPr marL="35714">
              <a:lnSpc>
                <a:spcPts val="3000"/>
              </a:lnSpc>
            </a:pPr>
            <a:r>
              <a:rPr lang="en-US" sz="2400" b="1" dirty="0" err="1">
                <a:solidFill>
                  <a:srgbClr val="F2BD3E"/>
                </a:solidFill>
                <a:latin typeface="Arial"/>
                <a:cs typeface="Arial"/>
              </a:rPr>
              <a:t>Iscuandé</a:t>
            </a:r>
            <a:r>
              <a:rPr lang="en-US" sz="2400" b="1" dirty="0">
                <a:solidFill>
                  <a:srgbClr val="F2BD3E"/>
                </a:solidFill>
                <a:latin typeface="Arial"/>
                <a:cs typeface="Arial"/>
              </a:rPr>
              <a:t> (Colombia)</a:t>
            </a:r>
            <a:endParaRPr lang="en-US" sz="2400" b="1" dirty="0">
              <a:solidFill>
                <a:srgbClr val="F2BD3E"/>
              </a:solidFill>
              <a:latin typeface="Arial"/>
              <a:cs typeface="Arial"/>
              <a:sym typeface="Arial" charset="0"/>
            </a:endParaRPr>
          </a:p>
        </p:txBody>
      </p:sp>
    </p:spTree>
    <p:extLst>
      <p:ext uri="{BB962C8B-B14F-4D97-AF65-F5344CB8AC3E}">
        <p14:creationId xmlns:p14="http://schemas.microsoft.com/office/powerpoint/2010/main" val="361574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91067" y="1591740"/>
            <a:ext cx="3716866" cy="2132378"/>
          </a:xfrm>
          <a:prstGeom prst="rect">
            <a:avLst/>
          </a:prstGeom>
          <a:noFill/>
        </p:spPr>
        <p:txBody>
          <a:bodyPr wrap="square" rtlCol="0">
            <a:spAutoFit/>
          </a:bodyPr>
          <a:lstStyle/>
          <a:p>
            <a:pPr marL="351537" indent="-300736">
              <a:lnSpc>
                <a:spcPct val="110000"/>
              </a:lnSpc>
              <a:spcBef>
                <a:spcPts val="817"/>
              </a:spcBef>
              <a:buSzPct val="89000"/>
              <a:buFont typeface="Wingdings" pitchFamily="-112" charset="2"/>
              <a:buChar char="§"/>
            </a:pPr>
            <a:r>
              <a:rPr lang="en-US" sz="1600" dirty="0">
                <a:solidFill>
                  <a:schemeClr val="bg1"/>
                </a:solidFill>
                <a:latin typeface="Arial" charset="0"/>
                <a:cs typeface="Arial" charset="0"/>
                <a:sym typeface="Arial" charset="0"/>
              </a:rPr>
              <a:t>No illegal logging</a:t>
            </a:r>
          </a:p>
          <a:p>
            <a:pPr marL="351537" indent="-300736">
              <a:lnSpc>
                <a:spcPct val="110000"/>
              </a:lnSpc>
              <a:spcBef>
                <a:spcPts val="817"/>
              </a:spcBef>
              <a:buSzPct val="89000"/>
              <a:buFont typeface="Wingdings" pitchFamily="-112" charset="2"/>
              <a:buChar char="§"/>
            </a:pPr>
            <a:r>
              <a:rPr lang="en-US" sz="1600" dirty="0">
                <a:solidFill>
                  <a:schemeClr val="bg1"/>
                </a:solidFill>
                <a:latin typeface="Arial" charset="0"/>
                <a:cs typeface="Arial" charset="0"/>
                <a:sym typeface="Arial" charset="0"/>
              </a:rPr>
              <a:t>No illegal hunting</a:t>
            </a:r>
          </a:p>
          <a:p>
            <a:pPr marL="351537" indent="-300736">
              <a:lnSpc>
                <a:spcPct val="110000"/>
              </a:lnSpc>
              <a:spcBef>
                <a:spcPts val="817"/>
              </a:spcBef>
              <a:buSzPct val="89000"/>
              <a:buFont typeface="Wingdings" pitchFamily="-112" charset="2"/>
              <a:buChar char="§"/>
            </a:pPr>
            <a:r>
              <a:rPr lang="en-US" sz="1600" dirty="0">
                <a:solidFill>
                  <a:schemeClr val="bg1"/>
                </a:solidFill>
                <a:latin typeface="Arial" charset="0"/>
                <a:cs typeface="Arial" charset="0"/>
                <a:sym typeface="Arial" charset="0"/>
              </a:rPr>
              <a:t>Agriculture follows land-use plan</a:t>
            </a:r>
          </a:p>
          <a:p>
            <a:pPr marL="351537" indent="-300736">
              <a:lnSpc>
                <a:spcPct val="110000"/>
              </a:lnSpc>
              <a:spcBef>
                <a:spcPts val="817"/>
              </a:spcBef>
              <a:buSzPct val="89000"/>
              <a:buFont typeface="Wingdings" pitchFamily="-112" charset="2"/>
              <a:buChar char="§"/>
            </a:pPr>
            <a:r>
              <a:rPr lang="en-US" sz="1600" dirty="0">
                <a:solidFill>
                  <a:schemeClr val="bg1"/>
                </a:solidFill>
                <a:latin typeface="Arial" charset="0"/>
                <a:cs typeface="Arial" charset="0"/>
                <a:sym typeface="Arial" charset="0"/>
              </a:rPr>
              <a:t>No burning or nets around nests</a:t>
            </a:r>
          </a:p>
          <a:p>
            <a:pPr marL="351537" indent="-300736">
              <a:lnSpc>
                <a:spcPct val="110000"/>
              </a:lnSpc>
              <a:spcBef>
                <a:spcPts val="817"/>
              </a:spcBef>
              <a:buSzPct val="89000"/>
              <a:buFont typeface="Wingdings" pitchFamily="-112" charset="2"/>
              <a:buChar char="§"/>
            </a:pPr>
            <a:r>
              <a:rPr lang="en-US" sz="1600" dirty="0">
                <a:solidFill>
                  <a:schemeClr val="bg1"/>
                </a:solidFill>
                <a:latin typeface="Arial" charset="0"/>
                <a:cs typeface="Arial" charset="0"/>
                <a:sym typeface="Arial" charset="0"/>
              </a:rPr>
              <a:t>Community forest patrols</a:t>
            </a:r>
          </a:p>
          <a:p>
            <a:pPr>
              <a:lnSpc>
                <a:spcPct val="110000"/>
              </a:lnSpc>
            </a:pPr>
            <a:endParaRPr lang="en-US" sz="1600" dirty="0">
              <a:solidFill>
                <a:schemeClr val="bg1"/>
              </a:solidFill>
            </a:endParaRPr>
          </a:p>
        </p:txBody>
      </p:sp>
      <p:pic>
        <p:nvPicPr>
          <p:cNvPr id="7" name="Picture 2"/>
          <p:cNvPicPr>
            <a:picLocks noChangeAspect="1" noChangeArrowheads="1"/>
          </p:cNvPicPr>
          <p:nvPr/>
        </p:nvPicPr>
        <p:blipFill>
          <a:blip r:embed="rId3"/>
          <a:srcRect/>
          <a:stretch>
            <a:fillRect/>
          </a:stretch>
        </p:blipFill>
        <p:spPr bwMode="auto">
          <a:xfrm>
            <a:off x="677333" y="0"/>
            <a:ext cx="7677005" cy="5435600"/>
          </a:xfrm>
          <a:prstGeom prst="rect">
            <a:avLst/>
          </a:prstGeom>
          <a:noFill/>
          <a:ln w="9525">
            <a:noFill/>
            <a:miter lim="800000"/>
            <a:headEnd/>
            <a:tailEnd/>
          </a:ln>
        </p:spPr>
      </p:pic>
    </p:spTree>
    <p:extLst>
      <p:ext uri="{BB962C8B-B14F-4D97-AF65-F5344CB8AC3E}">
        <p14:creationId xmlns:p14="http://schemas.microsoft.com/office/powerpoint/2010/main" val="1566105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velihoods - basket Guya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727324" cy="5143500"/>
          </a:xfrm>
          <a:prstGeom prst="rect">
            <a:avLst/>
          </a:prstGeom>
        </p:spPr>
      </p:pic>
      <p:sp>
        <p:nvSpPr>
          <p:cNvPr id="4" name="Rectangle 3"/>
          <p:cNvSpPr/>
          <p:nvPr/>
        </p:nvSpPr>
        <p:spPr>
          <a:xfrm>
            <a:off x="5655733" y="0"/>
            <a:ext cx="3488267" cy="5143500"/>
          </a:xfrm>
          <a:prstGeom prst="rect">
            <a:avLst/>
          </a:prstGeom>
          <a:solidFill>
            <a:srgbClr val="1746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706532" y="550332"/>
            <a:ext cx="3437467" cy="954107"/>
          </a:xfrm>
          <a:prstGeom prst="rect">
            <a:avLst/>
          </a:prstGeom>
          <a:noFill/>
        </p:spPr>
        <p:txBody>
          <a:bodyPr wrap="square" rtlCol="0">
            <a:spAutoFit/>
          </a:bodyPr>
          <a:lstStyle/>
          <a:p>
            <a:r>
              <a:rPr lang="en-US" sz="2800" b="1" dirty="0">
                <a:solidFill>
                  <a:schemeClr val="bg1"/>
                </a:solidFill>
              </a:rPr>
              <a:t>SOCIO-ECONOMIC MONITORING</a:t>
            </a:r>
            <a:endParaRPr lang="en-US" dirty="0"/>
          </a:p>
        </p:txBody>
      </p:sp>
      <p:sp>
        <p:nvSpPr>
          <p:cNvPr id="6" name="TextBox 5"/>
          <p:cNvSpPr txBox="1"/>
          <p:nvPr/>
        </p:nvSpPr>
        <p:spPr>
          <a:xfrm>
            <a:off x="6070600" y="1597891"/>
            <a:ext cx="2650067" cy="3477875"/>
          </a:xfrm>
          <a:prstGeom prst="rect">
            <a:avLst/>
          </a:prstGeom>
          <a:noFill/>
        </p:spPr>
        <p:txBody>
          <a:bodyPr wrap="square" rtlCol="0">
            <a:spAutoFit/>
          </a:bodyPr>
          <a:lstStyle/>
          <a:p>
            <a:r>
              <a:rPr lang="en-US" sz="2000" b="1" dirty="0">
                <a:solidFill>
                  <a:srgbClr val="F2BD3E"/>
                </a:solidFill>
              </a:rPr>
              <a:t>AWARENESS OF THE AGREEMENT</a:t>
            </a:r>
          </a:p>
          <a:p>
            <a:pPr marL="0" lvl="1"/>
            <a:endParaRPr lang="en-US" sz="2000" b="1" dirty="0">
              <a:solidFill>
                <a:schemeClr val="bg1"/>
              </a:solidFill>
            </a:endParaRPr>
          </a:p>
          <a:p>
            <a:pPr marL="0" lvl="1"/>
            <a:r>
              <a:rPr lang="en-US" sz="2000" b="1" dirty="0">
                <a:solidFill>
                  <a:schemeClr val="bg1"/>
                </a:solidFill>
              </a:rPr>
              <a:t>Conservation responsibilities</a:t>
            </a:r>
          </a:p>
          <a:p>
            <a:pPr marL="0" lvl="1"/>
            <a:endParaRPr lang="en-US" sz="2000" b="1" dirty="0">
              <a:solidFill>
                <a:schemeClr val="bg1"/>
              </a:solidFill>
            </a:endParaRPr>
          </a:p>
          <a:p>
            <a:pPr marL="0" lvl="1"/>
            <a:r>
              <a:rPr lang="en-US" sz="2000" b="1" dirty="0">
                <a:solidFill>
                  <a:schemeClr val="bg1"/>
                </a:solidFill>
              </a:rPr>
              <a:t>Benefits/how they are distributed</a:t>
            </a:r>
          </a:p>
          <a:p>
            <a:pPr marL="0" lvl="1"/>
            <a:endParaRPr lang="en-US" sz="2000" b="1" dirty="0">
              <a:solidFill>
                <a:schemeClr val="bg1"/>
              </a:solidFill>
            </a:endParaRPr>
          </a:p>
          <a:p>
            <a:pPr marL="0" lvl="1"/>
            <a:r>
              <a:rPr lang="en-US" sz="2000" b="1" dirty="0">
                <a:solidFill>
                  <a:schemeClr val="bg1"/>
                </a:solidFill>
              </a:rPr>
              <a:t>Penalties</a:t>
            </a:r>
          </a:p>
          <a:p>
            <a:endParaRPr lang="en-US" sz="2000" b="1" dirty="0"/>
          </a:p>
        </p:txBody>
      </p:sp>
    </p:spTree>
    <p:extLst>
      <p:ext uri="{BB962C8B-B14F-4D97-AF65-F5344CB8AC3E}">
        <p14:creationId xmlns:p14="http://schemas.microsoft.com/office/powerpoint/2010/main" val="236956616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velihoods - basket Guya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727324" cy="5143500"/>
          </a:xfrm>
          <a:prstGeom prst="rect">
            <a:avLst/>
          </a:prstGeom>
        </p:spPr>
      </p:pic>
      <p:sp>
        <p:nvSpPr>
          <p:cNvPr id="4" name="Rectangle 3"/>
          <p:cNvSpPr/>
          <p:nvPr/>
        </p:nvSpPr>
        <p:spPr>
          <a:xfrm>
            <a:off x="5655733" y="0"/>
            <a:ext cx="3488267" cy="5143500"/>
          </a:xfrm>
          <a:prstGeom prst="rect">
            <a:avLst/>
          </a:prstGeom>
          <a:solidFill>
            <a:srgbClr val="1746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706532" y="550332"/>
            <a:ext cx="3437467" cy="954107"/>
          </a:xfrm>
          <a:prstGeom prst="rect">
            <a:avLst/>
          </a:prstGeom>
          <a:noFill/>
        </p:spPr>
        <p:txBody>
          <a:bodyPr wrap="square" rtlCol="0">
            <a:spAutoFit/>
          </a:bodyPr>
          <a:lstStyle/>
          <a:p>
            <a:r>
              <a:rPr lang="en-US" sz="2800" b="1" dirty="0">
                <a:solidFill>
                  <a:schemeClr val="bg1"/>
                </a:solidFill>
              </a:rPr>
              <a:t>SOCIO-ECONOMIC MONITORING</a:t>
            </a:r>
            <a:endParaRPr lang="en-US" dirty="0"/>
          </a:p>
        </p:txBody>
      </p:sp>
      <p:sp>
        <p:nvSpPr>
          <p:cNvPr id="6" name="TextBox 5"/>
          <p:cNvSpPr txBox="1"/>
          <p:nvPr/>
        </p:nvSpPr>
        <p:spPr>
          <a:xfrm>
            <a:off x="6053673" y="1818032"/>
            <a:ext cx="2650067" cy="2893100"/>
          </a:xfrm>
          <a:prstGeom prst="rect">
            <a:avLst/>
          </a:prstGeom>
          <a:noFill/>
        </p:spPr>
        <p:txBody>
          <a:bodyPr wrap="square" rtlCol="0">
            <a:spAutoFit/>
          </a:bodyPr>
          <a:lstStyle/>
          <a:p>
            <a:pPr algn="ctr">
              <a:spcAft>
                <a:spcPts val="600"/>
              </a:spcAft>
            </a:pPr>
            <a:r>
              <a:rPr lang="en-US" sz="1800" b="1" dirty="0">
                <a:solidFill>
                  <a:schemeClr val="bg1"/>
                </a:solidFill>
              </a:rPr>
              <a:t>Perceptions of threats/conservation</a:t>
            </a:r>
          </a:p>
          <a:p>
            <a:pPr algn="ctr">
              <a:spcAft>
                <a:spcPts val="600"/>
              </a:spcAft>
            </a:pPr>
            <a:endParaRPr lang="en-US" sz="1800" b="1" dirty="0">
              <a:solidFill>
                <a:schemeClr val="bg1"/>
              </a:solidFill>
            </a:endParaRPr>
          </a:p>
          <a:p>
            <a:pPr algn="ctr">
              <a:spcAft>
                <a:spcPts val="600"/>
              </a:spcAft>
            </a:pPr>
            <a:r>
              <a:rPr lang="en-US" sz="1800" b="1" dirty="0">
                <a:solidFill>
                  <a:schemeClr val="bg1"/>
                </a:solidFill>
              </a:rPr>
              <a:t>Effectiveness of decision-making institutions</a:t>
            </a:r>
          </a:p>
          <a:p>
            <a:pPr algn="ctr">
              <a:spcAft>
                <a:spcPts val="600"/>
              </a:spcAft>
            </a:pPr>
            <a:endParaRPr lang="en-US" sz="1800" b="1" dirty="0">
              <a:solidFill>
                <a:schemeClr val="bg1"/>
              </a:solidFill>
            </a:endParaRPr>
          </a:p>
          <a:p>
            <a:pPr algn="ctr">
              <a:spcAft>
                <a:spcPts val="600"/>
              </a:spcAft>
            </a:pPr>
            <a:r>
              <a:rPr lang="en-US" sz="1800" b="1" dirty="0">
                <a:solidFill>
                  <a:schemeClr val="bg1"/>
                </a:solidFill>
              </a:rPr>
              <a:t>Impact of benefits on human wellbeing</a:t>
            </a:r>
          </a:p>
        </p:txBody>
      </p:sp>
      <p:cxnSp>
        <p:nvCxnSpPr>
          <p:cNvPr id="7" name="Straight Connector 6"/>
          <p:cNvCxnSpPr/>
          <p:nvPr/>
        </p:nvCxnSpPr>
        <p:spPr>
          <a:xfrm>
            <a:off x="6290742" y="2667004"/>
            <a:ext cx="2150533" cy="0"/>
          </a:xfrm>
          <a:prstGeom prst="line">
            <a:avLst/>
          </a:prstGeom>
          <a:ln>
            <a:solidFill>
              <a:srgbClr val="F2BD3E"/>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290742" y="3928542"/>
            <a:ext cx="2150533" cy="0"/>
          </a:xfrm>
          <a:prstGeom prst="line">
            <a:avLst/>
          </a:prstGeom>
          <a:ln>
            <a:solidFill>
              <a:srgbClr val="F2BD3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290742" y="1642536"/>
            <a:ext cx="2150533" cy="0"/>
          </a:xfrm>
          <a:prstGeom prst="line">
            <a:avLst/>
          </a:prstGeom>
          <a:ln>
            <a:solidFill>
              <a:srgbClr val="F2BD3E"/>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290742" y="4885273"/>
            <a:ext cx="2150533" cy="0"/>
          </a:xfrm>
          <a:prstGeom prst="line">
            <a:avLst/>
          </a:prstGeom>
          <a:ln>
            <a:solidFill>
              <a:srgbClr val="F2BD3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986415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4285624737"/>
              </p:ext>
            </p:extLst>
          </p:nvPr>
        </p:nvGraphicFramePr>
        <p:xfrm>
          <a:off x="2473724" y="770466"/>
          <a:ext cx="6670276" cy="427246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1" y="0"/>
            <a:ext cx="9144000" cy="651933"/>
          </a:xfrm>
          <a:prstGeom prst="rect">
            <a:avLst/>
          </a:prstGeom>
          <a:solidFill>
            <a:srgbClr val="17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23333" y="118534"/>
            <a:ext cx="8525934" cy="707886"/>
          </a:xfrm>
          <a:prstGeom prst="rect">
            <a:avLst/>
          </a:prstGeom>
          <a:noFill/>
        </p:spPr>
        <p:txBody>
          <a:bodyPr wrap="square" rtlCol="0">
            <a:spAutoFit/>
          </a:bodyPr>
          <a:lstStyle/>
          <a:p>
            <a:r>
              <a:rPr lang="en-US" sz="4000" b="1" dirty="0">
                <a:solidFill>
                  <a:schemeClr val="bg1"/>
                </a:solidFill>
                <a:ea typeface="ＭＳ Ｐゴシック" pitchFamily="-111" charset="-128"/>
              </a:rPr>
              <a:t>SOCIO-ECONOMIC RESULT</a:t>
            </a:r>
          </a:p>
        </p:txBody>
      </p:sp>
      <p:sp>
        <p:nvSpPr>
          <p:cNvPr id="8" name="TextBox 7"/>
          <p:cNvSpPr txBox="1"/>
          <p:nvPr/>
        </p:nvSpPr>
        <p:spPr>
          <a:xfrm>
            <a:off x="76200" y="863600"/>
            <a:ext cx="2311400" cy="3416320"/>
          </a:xfrm>
          <a:prstGeom prst="rect">
            <a:avLst/>
          </a:prstGeom>
          <a:noFill/>
        </p:spPr>
        <p:txBody>
          <a:bodyPr wrap="square" rtlCol="0">
            <a:spAutoFit/>
          </a:bodyPr>
          <a:lstStyle/>
          <a:p>
            <a:r>
              <a:rPr lang="en-US" sz="1800" b="1" dirty="0">
                <a:ea typeface="ＭＳ Ｐゴシック" pitchFamily="-111" charset="-128"/>
              </a:rPr>
              <a:t>IMPROVED HUMAN WELLBEING THROUGH SOCIAL SERVICES</a:t>
            </a:r>
            <a:endParaRPr lang="en-US" sz="2000" b="1" dirty="0">
              <a:ea typeface="ＭＳ Ｐゴシック" pitchFamily="-111" charset="-128"/>
            </a:endParaRPr>
          </a:p>
          <a:p>
            <a:endParaRPr lang="en-US" sz="1800" i="1" dirty="0">
              <a:ea typeface="ＭＳ Ｐゴシック" pitchFamily="-111" charset="-128"/>
            </a:endParaRPr>
          </a:p>
          <a:p>
            <a:r>
              <a:rPr lang="en-US" sz="1800" i="1" dirty="0" err="1">
                <a:ea typeface="ＭＳ Ｐゴシック" pitchFamily="-111" charset="-128"/>
              </a:rPr>
              <a:t>Areng</a:t>
            </a:r>
            <a:r>
              <a:rPr lang="en-US" sz="1800" i="1" dirty="0">
                <a:ea typeface="ＭＳ Ｐゴシック" pitchFamily="-111" charset="-128"/>
              </a:rPr>
              <a:t> </a:t>
            </a:r>
            <a:r>
              <a:rPr lang="en-US" sz="1800" i="1" dirty="0" err="1">
                <a:ea typeface="ＭＳ Ｐゴシック" pitchFamily="-111" charset="-128"/>
              </a:rPr>
              <a:t>Valley,Cambodia</a:t>
            </a:r>
            <a:endParaRPr lang="en-US" sz="2400" i="1" dirty="0">
              <a:ea typeface="ＭＳ Ｐゴシック" pitchFamily="-111" charset="-128"/>
            </a:endParaRPr>
          </a:p>
          <a:p>
            <a:endParaRPr lang="en-US" sz="1800" i="1" dirty="0">
              <a:solidFill>
                <a:schemeClr val="tx1"/>
              </a:solidFill>
              <a:ea typeface="ＭＳ Ｐゴシック" pitchFamily="-111" charset="-128"/>
            </a:endParaRPr>
          </a:p>
          <a:p>
            <a:endParaRPr lang="en-US" sz="1800" i="1" dirty="0">
              <a:solidFill>
                <a:schemeClr val="tx1"/>
              </a:solidFill>
              <a:ea typeface="ＭＳ Ｐゴシック" pitchFamily="-111" charset="-128"/>
            </a:endParaRPr>
          </a:p>
          <a:p>
            <a:endParaRPr lang="en-US" sz="1800" i="1" dirty="0">
              <a:solidFill>
                <a:schemeClr val="tx1"/>
              </a:solidFill>
              <a:ea typeface="ＭＳ Ｐゴシック" pitchFamily="-111" charset="-128"/>
            </a:endParaRPr>
          </a:p>
          <a:p>
            <a:endParaRPr lang="en-US" sz="1800" dirty="0">
              <a:solidFill>
                <a:schemeClr val="tx1"/>
              </a:solidFill>
            </a:endParaRPr>
          </a:p>
        </p:txBody>
      </p:sp>
    </p:spTree>
    <p:extLst>
      <p:ext uri="{BB962C8B-B14F-4D97-AF65-F5344CB8AC3E}">
        <p14:creationId xmlns:p14="http://schemas.microsoft.com/office/powerpoint/2010/main" val="1984679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4000" cy="651933"/>
          </a:xfrm>
          <a:prstGeom prst="rect">
            <a:avLst/>
          </a:prstGeom>
          <a:solidFill>
            <a:srgbClr val="17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199" y="719667"/>
            <a:ext cx="6841067" cy="428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23333" y="118534"/>
            <a:ext cx="8525934" cy="707886"/>
          </a:xfrm>
          <a:prstGeom prst="rect">
            <a:avLst/>
          </a:prstGeom>
          <a:noFill/>
        </p:spPr>
        <p:txBody>
          <a:bodyPr wrap="square" rtlCol="0">
            <a:spAutoFit/>
          </a:bodyPr>
          <a:lstStyle/>
          <a:p>
            <a:r>
              <a:rPr lang="en-US" sz="4000" b="1" dirty="0">
                <a:solidFill>
                  <a:schemeClr val="bg1"/>
                </a:solidFill>
                <a:ea typeface="ＭＳ Ｐゴシック" pitchFamily="-111" charset="-128"/>
              </a:rPr>
              <a:t>SOCIO-ECONOMIC RESULT</a:t>
            </a:r>
          </a:p>
        </p:txBody>
      </p:sp>
      <p:sp>
        <p:nvSpPr>
          <p:cNvPr id="5" name="TextBox 4"/>
          <p:cNvSpPr txBox="1"/>
          <p:nvPr/>
        </p:nvSpPr>
        <p:spPr>
          <a:xfrm>
            <a:off x="76200" y="863600"/>
            <a:ext cx="2150533" cy="3970318"/>
          </a:xfrm>
          <a:prstGeom prst="rect">
            <a:avLst/>
          </a:prstGeom>
          <a:noFill/>
        </p:spPr>
        <p:txBody>
          <a:bodyPr wrap="square" rtlCol="0">
            <a:spAutoFit/>
          </a:bodyPr>
          <a:lstStyle/>
          <a:p>
            <a:r>
              <a:rPr lang="en-US" sz="1800" b="1" dirty="0">
                <a:ea typeface="ＭＳ Ｐゴシック" pitchFamily="-111" charset="-128"/>
              </a:rPr>
              <a:t>GREATER EFFECTIVENESS OF INSTITUTIONS</a:t>
            </a:r>
          </a:p>
          <a:p>
            <a:endParaRPr lang="en-US" sz="1800" i="1" dirty="0">
              <a:ea typeface="ＭＳ Ｐゴシック" pitchFamily="-111" charset="-128"/>
            </a:endParaRPr>
          </a:p>
          <a:p>
            <a:r>
              <a:rPr lang="en-US" sz="1800" i="1" dirty="0" err="1">
                <a:ea typeface="ＭＳ Ｐゴシック" pitchFamily="-111" charset="-128"/>
              </a:rPr>
              <a:t>Uaxact</a:t>
            </a:r>
            <a:r>
              <a:rPr lang="en-US" sz="1800" i="1" dirty="0" err="1">
                <a:cs typeface="Arial" charset="0"/>
              </a:rPr>
              <a:t>ú</a:t>
            </a:r>
            <a:r>
              <a:rPr lang="en-US" sz="1800" i="1" dirty="0" err="1">
                <a:ea typeface="ＭＳ Ｐゴシック" pitchFamily="-111" charset="-128"/>
              </a:rPr>
              <a:t>n</a:t>
            </a:r>
            <a:r>
              <a:rPr lang="en-US" sz="1800" i="1" dirty="0">
                <a:ea typeface="ＭＳ Ｐゴシック" pitchFamily="-111" charset="-128"/>
              </a:rPr>
              <a:t>,</a:t>
            </a:r>
          </a:p>
          <a:p>
            <a:r>
              <a:rPr lang="en-US" sz="1800" i="1" dirty="0">
                <a:ea typeface="ＭＳ Ｐゴシック" pitchFamily="-111" charset="-128"/>
              </a:rPr>
              <a:t>Guatemala</a:t>
            </a:r>
          </a:p>
          <a:p>
            <a:endParaRPr lang="en-US" sz="1800" i="1" dirty="0">
              <a:solidFill>
                <a:schemeClr val="tx1"/>
              </a:solidFill>
              <a:ea typeface="ＭＳ Ｐゴシック" pitchFamily="-111" charset="-128"/>
            </a:endParaRPr>
          </a:p>
          <a:p>
            <a:endParaRPr lang="en-US" sz="1800" i="1" dirty="0">
              <a:solidFill>
                <a:schemeClr val="tx1"/>
              </a:solidFill>
              <a:ea typeface="ＭＳ Ｐゴシック" pitchFamily="-111" charset="-128"/>
            </a:endParaRPr>
          </a:p>
          <a:p>
            <a:endParaRPr lang="en-US" sz="1800" i="1" dirty="0">
              <a:solidFill>
                <a:schemeClr val="tx1"/>
              </a:solidFill>
              <a:ea typeface="ＭＳ Ｐゴシック" pitchFamily="-111" charset="-128"/>
            </a:endParaRPr>
          </a:p>
          <a:p>
            <a:r>
              <a:rPr lang="en-CA" sz="1800" dirty="0">
                <a:solidFill>
                  <a:schemeClr val="tx1"/>
                </a:solidFill>
                <a:ea typeface="ＭＳ Ｐゴシック" pitchFamily="-111" charset="-128"/>
              </a:rPr>
              <a:t>Debt reduction for community forest management body</a:t>
            </a:r>
            <a:endParaRPr lang="en-US" sz="1800" dirty="0">
              <a:solidFill>
                <a:schemeClr val="tx1"/>
              </a:solidFill>
            </a:endParaRPr>
          </a:p>
          <a:p>
            <a:endParaRPr lang="en-US" sz="1800" i="1" dirty="0">
              <a:solidFill>
                <a:schemeClr val="tx1"/>
              </a:solidFill>
              <a:ea typeface="ＭＳ Ｐゴシック" pitchFamily="-111" charset="-128"/>
            </a:endParaRPr>
          </a:p>
          <a:p>
            <a:endParaRPr lang="en-US" sz="1800" dirty="0">
              <a:solidFill>
                <a:schemeClr val="tx1"/>
              </a:solidFill>
            </a:endParaRPr>
          </a:p>
        </p:txBody>
      </p:sp>
    </p:spTree>
    <p:extLst>
      <p:ext uri="{BB962C8B-B14F-4D97-AF65-F5344CB8AC3E}">
        <p14:creationId xmlns:p14="http://schemas.microsoft.com/office/powerpoint/2010/main" val="3860480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2"/>
            <a:ext cx="9144001" cy="2235201"/>
          </a:xfrm>
          <a:prstGeom prst="rect">
            <a:avLst/>
          </a:prstGeom>
          <a:solidFill>
            <a:srgbClr val="17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hape 125"/>
          <p:cNvSpPr txBox="1">
            <a:spLocks/>
          </p:cNvSpPr>
          <p:nvPr/>
        </p:nvSpPr>
        <p:spPr>
          <a:xfrm>
            <a:off x="761313" y="1544563"/>
            <a:ext cx="7883155" cy="585579"/>
          </a:xfrm>
          <a:prstGeom prst="rect">
            <a:avLst/>
          </a:prstGeom>
        </p:spPr>
        <p:txBody>
          <a:bodyPr lIns="91425" tIns="91425" rIns="91425" bIns="91425"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b="1" dirty="0">
                <a:solidFill>
                  <a:schemeClr val="bg1"/>
                </a:solidFill>
                <a:latin typeface="Arial"/>
                <a:cs typeface="Arial"/>
              </a:rPr>
              <a:t>RENEGOTIATION</a:t>
            </a:r>
            <a:endParaRPr lang="en" sz="4800" b="1" dirty="0">
              <a:solidFill>
                <a:srgbClr val="F2BD3E"/>
              </a:solidFill>
              <a:latin typeface="Arial"/>
              <a:cs typeface="Arial"/>
            </a:endParaRPr>
          </a:p>
        </p:txBody>
      </p:sp>
      <p:sp>
        <p:nvSpPr>
          <p:cNvPr id="6" name="TextBox 5"/>
          <p:cNvSpPr txBox="1"/>
          <p:nvPr/>
        </p:nvSpPr>
        <p:spPr>
          <a:xfrm>
            <a:off x="4521200" y="2758987"/>
            <a:ext cx="1117600" cy="477054"/>
          </a:xfrm>
          <a:prstGeom prst="rect">
            <a:avLst/>
          </a:prstGeom>
          <a:noFill/>
        </p:spPr>
        <p:txBody>
          <a:bodyPr wrap="square" rtlCol="0">
            <a:spAutoFit/>
          </a:bodyPr>
          <a:lstStyle/>
          <a:p>
            <a:endParaRPr lang="en-US" dirty="0"/>
          </a:p>
        </p:txBody>
      </p:sp>
      <p:sp>
        <p:nvSpPr>
          <p:cNvPr id="10" name="Rectangle 9"/>
          <p:cNvSpPr/>
          <p:nvPr/>
        </p:nvSpPr>
        <p:spPr>
          <a:xfrm>
            <a:off x="617844" y="2527300"/>
            <a:ext cx="1893991" cy="2286000"/>
          </a:xfrm>
          <a:prstGeom prst="rect">
            <a:avLst/>
          </a:prstGeom>
          <a:solidFill>
            <a:srgbClr val="F2BD3E"/>
          </a:solidFill>
          <a:ln>
            <a:noFill/>
          </a:ln>
        </p:spPr>
        <p:style>
          <a:lnRef idx="1">
            <a:schemeClr val="accent1"/>
          </a:lnRef>
          <a:fillRef idx="3">
            <a:schemeClr val="accent1"/>
          </a:fillRef>
          <a:effectRef idx="2">
            <a:schemeClr val="accent1"/>
          </a:effectRef>
          <a:fontRef idx="minor">
            <a:schemeClr val="lt1"/>
          </a:fontRef>
        </p:style>
        <p:txBody>
          <a:bodyPr lIns="274320" tIns="228600" rIns="182880" rtlCol="0" anchor="t" anchorCtr="0"/>
          <a:lstStyle/>
          <a:p>
            <a:pPr marL="0" lvl="1" indent="0">
              <a:buNone/>
            </a:pPr>
            <a:r>
              <a:rPr lang="en-CA" sz="1700" dirty="0">
                <a:solidFill>
                  <a:schemeClr val="tx1"/>
                </a:solidFill>
                <a:latin typeface="Arial"/>
                <a:cs typeface="Arial"/>
              </a:rPr>
              <a:t>Link to </a:t>
            </a:r>
            <a:r>
              <a:rPr lang="en-CA" sz="1800" b="1" i="1" dirty="0">
                <a:solidFill>
                  <a:schemeClr val="tx1"/>
                </a:solidFill>
                <a:latin typeface="Arial"/>
                <a:cs typeface="Arial"/>
              </a:rPr>
              <a:t>monitoring</a:t>
            </a:r>
            <a:endParaRPr lang="en-CA" sz="1700" dirty="0">
              <a:solidFill>
                <a:schemeClr val="tx1"/>
              </a:solidFill>
              <a:latin typeface="Arial"/>
              <a:cs typeface="Arial"/>
            </a:endParaRPr>
          </a:p>
        </p:txBody>
      </p:sp>
      <p:sp>
        <p:nvSpPr>
          <p:cNvPr id="11" name="Rectangle 10"/>
          <p:cNvSpPr/>
          <p:nvPr/>
        </p:nvSpPr>
        <p:spPr>
          <a:xfrm>
            <a:off x="2658140" y="2527300"/>
            <a:ext cx="2117057" cy="2286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lIns="274320" tIns="228600" rIns="182880" rtlCol="0" anchor="t" anchorCtr="0"/>
          <a:lstStyle/>
          <a:p>
            <a:pPr marL="0" lvl="1" indent="0">
              <a:buNone/>
            </a:pPr>
            <a:r>
              <a:rPr lang="en-CA" sz="1800" b="1" dirty="0">
                <a:latin typeface="Arial"/>
                <a:cs typeface="Arial"/>
              </a:rPr>
              <a:t>Timing</a:t>
            </a:r>
            <a:r>
              <a:rPr lang="en-CA" sz="1800" dirty="0">
                <a:latin typeface="Arial"/>
                <a:cs typeface="Arial"/>
              </a:rPr>
              <a:t>: monitoring, </a:t>
            </a:r>
            <a:r>
              <a:rPr lang="en-CA" sz="2000" i="1" dirty="0">
                <a:latin typeface="Arial"/>
                <a:cs typeface="Arial"/>
              </a:rPr>
              <a:t>analysis</a:t>
            </a:r>
            <a:r>
              <a:rPr lang="en-CA" sz="1800" dirty="0">
                <a:latin typeface="Arial"/>
                <a:cs typeface="Arial"/>
              </a:rPr>
              <a:t>, communication</a:t>
            </a:r>
            <a:endParaRPr lang="en-US" sz="1800" dirty="0">
              <a:latin typeface="Arial"/>
              <a:cs typeface="Arial"/>
            </a:endParaRPr>
          </a:p>
        </p:txBody>
      </p:sp>
      <p:sp>
        <p:nvSpPr>
          <p:cNvPr id="12" name="Rectangle 11"/>
          <p:cNvSpPr/>
          <p:nvPr/>
        </p:nvSpPr>
        <p:spPr>
          <a:xfrm>
            <a:off x="4908967" y="2527300"/>
            <a:ext cx="1906698" cy="2286000"/>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lIns="274320" tIns="228600" rIns="182880" rtlCol="0" anchor="t" anchorCtr="0"/>
          <a:lstStyle/>
          <a:p>
            <a:pPr marL="0" lvl="1" indent="0">
              <a:buNone/>
            </a:pPr>
            <a:r>
              <a:rPr lang="en-CA" sz="1800" dirty="0">
                <a:latin typeface="Arial"/>
                <a:cs typeface="Arial"/>
              </a:rPr>
              <a:t>Start with simple CA, </a:t>
            </a:r>
            <a:r>
              <a:rPr lang="en-CA" sz="2000" b="1" i="1" dirty="0">
                <a:latin typeface="Arial"/>
                <a:cs typeface="Arial"/>
              </a:rPr>
              <a:t>expand</a:t>
            </a:r>
            <a:r>
              <a:rPr lang="en-CA" sz="1800" dirty="0">
                <a:latin typeface="Arial"/>
                <a:cs typeface="Arial"/>
              </a:rPr>
              <a:t> over time</a:t>
            </a:r>
          </a:p>
        </p:txBody>
      </p:sp>
      <p:sp>
        <p:nvSpPr>
          <p:cNvPr id="13" name="Rectangle 12"/>
          <p:cNvSpPr/>
          <p:nvPr/>
        </p:nvSpPr>
        <p:spPr>
          <a:xfrm>
            <a:off x="6949431" y="2527300"/>
            <a:ext cx="1788168" cy="228600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lIns="274320" tIns="228600" rIns="182880" rtlCol="0" anchor="t" anchorCtr="0"/>
          <a:lstStyle/>
          <a:p>
            <a:pPr marL="0" lvl="1" indent="0">
              <a:buNone/>
            </a:pPr>
            <a:r>
              <a:rPr lang="en-CA" sz="2000" b="1" i="1" dirty="0">
                <a:solidFill>
                  <a:srgbClr val="000000"/>
                </a:solidFill>
                <a:latin typeface="Arial"/>
                <a:cs typeface="Arial"/>
              </a:rPr>
              <a:t>Update</a:t>
            </a:r>
            <a:r>
              <a:rPr lang="en-CA" sz="1800" dirty="0">
                <a:solidFill>
                  <a:srgbClr val="000000"/>
                </a:solidFill>
                <a:latin typeface="Arial"/>
                <a:cs typeface="Arial"/>
              </a:rPr>
              <a:t> key Feasibility Analysis elements</a:t>
            </a:r>
            <a:endParaRPr lang="en-US" sz="1800" dirty="0">
              <a:solidFill>
                <a:srgbClr val="000000"/>
              </a:solidFill>
              <a:latin typeface="Arial"/>
              <a:cs typeface="Arial"/>
            </a:endParaRPr>
          </a:p>
        </p:txBody>
      </p:sp>
    </p:spTree>
    <p:extLst>
      <p:ext uri="{BB962C8B-B14F-4D97-AF65-F5344CB8AC3E}">
        <p14:creationId xmlns:p14="http://schemas.microsoft.com/office/powerpoint/2010/main" val="1494209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odiversity - Frog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3253"/>
            <a:ext cx="9144000" cy="6097905"/>
          </a:xfrm>
          <a:prstGeom prst="rect">
            <a:avLst/>
          </a:prstGeom>
        </p:spPr>
      </p:pic>
      <p:sp>
        <p:nvSpPr>
          <p:cNvPr id="2" name="Rectangle 1"/>
          <p:cNvSpPr/>
          <p:nvPr/>
        </p:nvSpPr>
        <p:spPr>
          <a:xfrm>
            <a:off x="-1075267" y="2023533"/>
            <a:ext cx="11108267" cy="795867"/>
          </a:xfrm>
          <a:prstGeom prst="rect">
            <a:avLst/>
          </a:prstGeom>
          <a:solidFill>
            <a:srgbClr val="174685">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bwMode="auto">
          <a:xfrm>
            <a:off x="4439052" y="1960525"/>
            <a:ext cx="7072313" cy="879294"/>
          </a:xfrm>
          <a:prstGeom prst="rect">
            <a:avLst/>
          </a:prstGeom>
          <a:noFill/>
          <a:ln w="12700">
            <a:noFill/>
            <a:miter lim="800000"/>
            <a:headEnd/>
            <a:tailEnd/>
          </a:ln>
        </p:spPr>
        <p:txBody>
          <a:bodyPr wrap="square" lIns="23915" tIns="23915" rIns="23915" bIns="23915" rtlCol="0">
            <a:spAutoFit/>
          </a:bodyPr>
          <a:lstStyle/>
          <a:p>
            <a:pPr algn="l" eaLnBrk="0" hangingPunct="0"/>
            <a:r>
              <a:rPr lang="en-US" sz="5400" b="1" i="1" dirty="0">
                <a:solidFill>
                  <a:schemeClr val="bg1"/>
                </a:solidFill>
              </a:rPr>
              <a:t>THANK  YOU!</a:t>
            </a:r>
          </a:p>
        </p:txBody>
      </p:sp>
      <p:pic>
        <p:nvPicPr>
          <p:cNvPr id="5" name="Picture 4" descr="ci_2856245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24" y="4489538"/>
            <a:ext cx="1837267" cy="58622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2" name="Picture 1" descr="Livelihoods - basket Braz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183" y="-1096648"/>
            <a:ext cx="4521353" cy="6810288"/>
          </a:xfrm>
          <a:prstGeom prst="rect">
            <a:avLst/>
          </a:prstGeom>
        </p:spPr>
      </p:pic>
      <p:sp>
        <p:nvSpPr>
          <p:cNvPr id="134" name="Shape 134"/>
          <p:cNvSpPr txBox="1">
            <a:spLocks noGrp="1"/>
          </p:cNvSpPr>
          <p:nvPr>
            <p:ph type="body" idx="4294967295"/>
          </p:nvPr>
        </p:nvSpPr>
        <p:spPr>
          <a:xfrm>
            <a:off x="426719" y="3217337"/>
            <a:ext cx="3527214" cy="1835680"/>
          </a:xfrm>
          <a:prstGeom prst="rect">
            <a:avLst/>
          </a:prstGeom>
        </p:spPr>
        <p:txBody>
          <a:bodyPr lIns="91425" tIns="91425" rIns="91425" bIns="91425" anchor="t" anchorCtr="0">
            <a:noAutofit/>
          </a:bodyPr>
          <a:lstStyle/>
          <a:p>
            <a:pPr marL="0" lvl="0" indent="0" fontAlgn="base">
              <a:lnSpc>
                <a:spcPct val="150000"/>
              </a:lnSpc>
              <a:spcBef>
                <a:spcPct val="0"/>
              </a:spcBef>
              <a:spcAft>
                <a:spcPct val="0"/>
              </a:spcAft>
              <a:buClrTx/>
              <a:buSzTx/>
              <a:buNone/>
              <a:defRPr/>
            </a:pPr>
            <a:r>
              <a:rPr lang="en-US" sz="1800" b="1" i="1" dirty="0">
                <a:solidFill>
                  <a:srgbClr val="FFFFFF"/>
                </a:solidFill>
                <a:latin typeface="Arial"/>
                <a:ea typeface="ＭＳ Ｐゴシック" pitchFamily="-109" charset="-128"/>
                <a:cs typeface="Arial"/>
              </a:rPr>
              <a:t>a </a:t>
            </a:r>
            <a:r>
              <a:rPr lang="en-US" sz="1800" b="1" i="1" dirty="0">
                <a:solidFill>
                  <a:srgbClr val="F2BD3E"/>
                </a:solidFill>
                <a:latin typeface="Arial"/>
                <a:ea typeface="ＭＳ Ｐゴシック" pitchFamily="-109" charset="-128"/>
                <a:cs typeface="Arial"/>
              </a:rPr>
              <a:t>negotiated </a:t>
            </a:r>
            <a:r>
              <a:rPr lang="en-US" sz="1800" b="1" i="1" dirty="0">
                <a:solidFill>
                  <a:srgbClr val="F2BD3E"/>
                </a:solidFill>
                <a:latin typeface="Arial"/>
                <a:ea typeface="ＭＳ Ｐゴシック" pitchFamily="-109" charset="-128"/>
                <a:cs typeface="Arial"/>
                <a:sym typeface="Arial" pitchFamily="34" charset="0"/>
              </a:rPr>
              <a:t>exchange </a:t>
            </a:r>
            <a:r>
              <a:rPr lang="en-US" sz="1800" b="1" i="1" dirty="0">
                <a:solidFill>
                  <a:srgbClr val="FFFFFF"/>
                </a:solidFill>
                <a:latin typeface="Arial"/>
                <a:ea typeface="ＭＳ Ｐゴシック" pitchFamily="-109" charset="-128"/>
                <a:cs typeface="Arial"/>
                <a:sym typeface="Arial" pitchFamily="34" charset="0"/>
              </a:rPr>
              <a:t>of </a:t>
            </a:r>
            <a:r>
              <a:rPr lang="en-US" sz="1800" b="1" i="1" dirty="0">
                <a:solidFill>
                  <a:srgbClr val="F2BD3E"/>
                </a:solidFill>
                <a:latin typeface="Arial"/>
                <a:ea typeface="ＭＳ Ｐゴシック" pitchFamily="-109" charset="-128"/>
                <a:cs typeface="Arial"/>
                <a:sym typeface="Arial" pitchFamily="34" charset="0"/>
              </a:rPr>
              <a:t>benefits </a:t>
            </a:r>
            <a:r>
              <a:rPr lang="en-US" sz="1800" b="1" i="1" dirty="0">
                <a:solidFill>
                  <a:srgbClr val="FFFFFF"/>
                </a:solidFill>
                <a:latin typeface="Arial"/>
                <a:ea typeface="ＭＳ Ｐゴシック" pitchFamily="-109" charset="-128"/>
                <a:cs typeface="Arial"/>
                <a:sym typeface="Arial" pitchFamily="34" charset="0"/>
              </a:rPr>
              <a:t>in return for </a:t>
            </a:r>
            <a:r>
              <a:rPr lang="en-US" sz="1800" b="1" i="1" dirty="0">
                <a:solidFill>
                  <a:srgbClr val="F2BD3E"/>
                </a:solidFill>
                <a:latin typeface="Arial"/>
                <a:ea typeface="ＭＳ Ｐゴシック" pitchFamily="-109" charset="-128"/>
                <a:cs typeface="Arial"/>
                <a:sym typeface="Arial" pitchFamily="34" charset="0"/>
              </a:rPr>
              <a:t>changes</a:t>
            </a:r>
            <a:r>
              <a:rPr lang="en-US" sz="1800" b="1" i="1" dirty="0">
                <a:solidFill>
                  <a:srgbClr val="FF0000"/>
                </a:solidFill>
                <a:latin typeface="Arial"/>
                <a:ea typeface="ＭＳ Ｐゴシック" pitchFamily="-109" charset="-128"/>
                <a:cs typeface="Arial"/>
                <a:sym typeface="Arial" pitchFamily="34" charset="0"/>
              </a:rPr>
              <a:t> </a:t>
            </a:r>
            <a:r>
              <a:rPr lang="en-US" sz="1800" b="1" i="1" dirty="0">
                <a:solidFill>
                  <a:srgbClr val="F2BD3E"/>
                </a:solidFill>
                <a:latin typeface="Arial"/>
                <a:ea typeface="ＭＳ Ｐゴシック" pitchFamily="-109" charset="-128"/>
                <a:cs typeface="Arial"/>
                <a:sym typeface="Arial" pitchFamily="34" charset="0"/>
              </a:rPr>
              <a:t>in resource use</a:t>
            </a:r>
            <a:r>
              <a:rPr lang="en-US" sz="1800" b="1" i="1" dirty="0">
                <a:solidFill>
                  <a:srgbClr val="FFFFFF"/>
                </a:solidFill>
                <a:latin typeface="Arial"/>
                <a:ea typeface="ＭＳ Ｐゴシック" pitchFamily="-109" charset="-128"/>
                <a:cs typeface="Arial"/>
                <a:sym typeface="Arial" pitchFamily="34" charset="0"/>
              </a:rPr>
              <a:t>, </a:t>
            </a:r>
            <a:r>
              <a:rPr lang="en-US" sz="1800" b="1" i="1" dirty="0">
                <a:solidFill>
                  <a:schemeClr val="bg1"/>
                </a:solidFill>
                <a:latin typeface="Arial"/>
                <a:ea typeface="ＭＳ Ｐゴシック" pitchFamily="-109" charset="-128"/>
                <a:cs typeface="Arial"/>
                <a:sym typeface="Arial" pitchFamily="34" charset="0"/>
              </a:rPr>
              <a:t>depending</a:t>
            </a:r>
            <a:r>
              <a:rPr lang="en-US" sz="1800" b="1" i="1" dirty="0">
                <a:solidFill>
                  <a:srgbClr val="F2BD3E"/>
                </a:solidFill>
                <a:latin typeface="Arial"/>
                <a:ea typeface="ＭＳ Ｐゴシック" pitchFamily="-109" charset="-128"/>
                <a:cs typeface="Arial"/>
                <a:sym typeface="Arial" pitchFamily="34" charset="0"/>
              </a:rPr>
              <a:t> </a:t>
            </a:r>
            <a:r>
              <a:rPr lang="en-US" sz="1800" b="1" i="1" dirty="0">
                <a:solidFill>
                  <a:srgbClr val="FFFFFF"/>
                </a:solidFill>
                <a:latin typeface="Arial"/>
                <a:ea typeface="ＭＳ Ｐゴシック" pitchFamily="-109" charset="-128"/>
                <a:cs typeface="Arial"/>
                <a:sym typeface="Arial" pitchFamily="34" charset="0"/>
              </a:rPr>
              <a:t>on </a:t>
            </a:r>
            <a:r>
              <a:rPr lang="en-US" sz="1800" b="1" i="1" dirty="0">
                <a:solidFill>
                  <a:srgbClr val="F2BD3E"/>
                </a:solidFill>
                <a:latin typeface="Arial"/>
                <a:ea typeface="ＭＳ Ｐゴシック" pitchFamily="-109" charset="-128"/>
                <a:cs typeface="Arial"/>
                <a:sym typeface="Arial" pitchFamily="34" charset="0"/>
              </a:rPr>
              <a:t>verified performance</a:t>
            </a:r>
          </a:p>
        </p:txBody>
      </p:sp>
      <p:sp>
        <p:nvSpPr>
          <p:cNvPr id="3" name="TextBox 2"/>
          <p:cNvSpPr txBox="1"/>
          <p:nvPr/>
        </p:nvSpPr>
        <p:spPr>
          <a:xfrm>
            <a:off x="418261" y="1311999"/>
            <a:ext cx="5068140" cy="2011662"/>
          </a:xfrm>
          <a:prstGeom prst="rect">
            <a:avLst/>
          </a:prstGeom>
          <a:noFill/>
        </p:spPr>
        <p:txBody>
          <a:bodyPr wrap="square" rtlCol="0">
            <a:spAutoFit/>
          </a:bodyPr>
          <a:lstStyle/>
          <a:p>
            <a:pPr>
              <a:lnSpc>
                <a:spcPts val="5000"/>
              </a:lnSpc>
            </a:pPr>
            <a:r>
              <a:rPr lang="en-US" sz="4000" b="1" dirty="0">
                <a:solidFill>
                  <a:schemeClr val="bg1"/>
                </a:solidFill>
                <a:latin typeface="Arial"/>
                <a:cs typeface="Arial"/>
              </a:rPr>
              <a:t>CONSERVATION     AGREEMENT</a:t>
            </a:r>
          </a:p>
          <a:p>
            <a:pPr>
              <a:lnSpc>
                <a:spcPts val="5000"/>
              </a:lnSpc>
            </a:pPr>
            <a:r>
              <a:rPr lang="en-US" sz="4000" b="1" dirty="0">
                <a:solidFill>
                  <a:schemeClr val="bg1"/>
                </a:solidFill>
                <a:latin typeface="Arial"/>
                <a:cs typeface="Arial"/>
              </a:rPr>
              <a:t>MODEL </a:t>
            </a:r>
          </a:p>
        </p:txBody>
      </p:sp>
      <p:cxnSp>
        <p:nvCxnSpPr>
          <p:cNvPr id="8" name="Straight Connector 7"/>
          <p:cNvCxnSpPr/>
          <p:nvPr/>
        </p:nvCxnSpPr>
        <p:spPr>
          <a:xfrm>
            <a:off x="270933" y="1739900"/>
            <a:ext cx="0" cy="1291167"/>
          </a:xfrm>
          <a:prstGeom prst="line">
            <a:avLst/>
          </a:prstGeom>
          <a:ln w="5715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457200" y="4538133"/>
            <a:ext cx="948267" cy="499533"/>
          </a:xfrm>
          <a:prstGeom prst="ellipse">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339626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 22"/>
          <p:cNvGraphicFramePr/>
          <p:nvPr>
            <p:extLst>
              <p:ext uri="{D42A27DB-BD31-4B8C-83A1-F6EECF244321}">
                <p14:modId xmlns:p14="http://schemas.microsoft.com/office/powerpoint/2010/main" val="1810422014"/>
              </p:ext>
            </p:extLst>
          </p:nvPr>
        </p:nvGraphicFramePr>
        <p:xfrm>
          <a:off x="2546281" y="1245692"/>
          <a:ext cx="3857625" cy="3134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082" name="Rectangle 4"/>
          <p:cNvSpPr>
            <a:spLocks noChangeArrowheads="1"/>
          </p:cNvSpPr>
          <p:nvPr/>
        </p:nvSpPr>
        <p:spPr bwMode="auto">
          <a:xfrm>
            <a:off x="232172" y="259854"/>
            <a:ext cx="8733234" cy="342900"/>
          </a:xfrm>
          <a:prstGeom prst="rect">
            <a:avLst/>
          </a:prstGeom>
          <a:noFill/>
          <a:ln w="9525">
            <a:noFill/>
            <a:miter lim="800000"/>
            <a:headEnd/>
            <a:tailEnd/>
          </a:ln>
        </p:spPr>
        <p:txBody>
          <a:bodyPr lIns="81631" tIns="40815" rIns="81631" bIns="40815" anchor="ctr"/>
          <a:lstStyle/>
          <a:p>
            <a:pPr algn="ctr"/>
            <a:r>
              <a:rPr lang="en-US" sz="3000" b="1" dirty="0">
                <a:solidFill>
                  <a:srgbClr val="174685"/>
                </a:solidFill>
                <a:latin typeface="Arial"/>
                <a:cs typeface="Arial"/>
              </a:rPr>
              <a:t>PROJECT CYCLE TOWARD SUSTAINABILITY</a:t>
            </a:r>
          </a:p>
        </p:txBody>
      </p:sp>
      <p:cxnSp>
        <p:nvCxnSpPr>
          <p:cNvPr id="1038" name="AutoShape 14"/>
          <p:cNvCxnSpPr>
            <a:cxnSpLocks noChangeShapeType="1"/>
          </p:cNvCxnSpPr>
          <p:nvPr/>
        </p:nvCxnSpPr>
        <p:spPr bwMode="auto">
          <a:xfrm>
            <a:off x="6664269" y="4084490"/>
            <a:ext cx="401868" cy="0"/>
          </a:xfrm>
          <a:prstGeom prst="straightConnector1">
            <a:avLst/>
          </a:prstGeom>
          <a:noFill/>
          <a:ln w="38100">
            <a:solidFill>
              <a:srgbClr val="174685"/>
            </a:solidFill>
            <a:round/>
            <a:headEnd/>
            <a:tailEnd type="triangle" w="med" len="med"/>
          </a:ln>
        </p:spPr>
      </p:cxnSp>
      <p:cxnSp>
        <p:nvCxnSpPr>
          <p:cNvPr id="1037" name="AutoShape 13"/>
          <p:cNvCxnSpPr>
            <a:cxnSpLocks noChangeShapeType="1"/>
          </p:cNvCxnSpPr>
          <p:nvPr/>
        </p:nvCxnSpPr>
        <p:spPr bwMode="auto">
          <a:xfrm>
            <a:off x="1746744" y="4084490"/>
            <a:ext cx="579360" cy="0"/>
          </a:xfrm>
          <a:prstGeom prst="straightConnector1">
            <a:avLst/>
          </a:prstGeom>
          <a:noFill/>
          <a:ln w="38100">
            <a:solidFill>
              <a:srgbClr val="174685"/>
            </a:solidFill>
            <a:round/>
            <a:headEnd/>
            <a:tailEnd type="triangle" w="med" len="med"/>
          </a:ln>
        </p:spPr>
      </p:cxnSp>
      <p:sp>
        <p:nvSpPr>
          <p:cNvPr id="1027" name="AutoShape 3"/>
          <p:cNvSpPr>
            <a:spLocks noChangeArrowheads="1"/>
          </p:cNvSpPr>
          <p:nvPr/>
        </p:nvSpPr>
        <p:spPr bwMode="auto">
          <a:xfrm>
            <a:off x="2326104" y="1171404"/>
            <a:ext cx="4338165" cy="3449707"/>
          </a:xfrm>
          <a:prstGeom prst="roundRect">
            <a:avLst>
              <a:gd name="adj" fmla="val 16667"/>
            </a:avLst>
          </a:prstGeom>
          <a:noFill/>
          <a:ln w="31750">
            <a:solidFill>
              <a:srgbClr val="29C7E5"/>
            </a:solidFill>
            <a:round/>
            <a:headEnd/>
            <a:tailEnd/>
          </a:ln>
          <a:effectLst/>
        </p:spPr>
        <p:txBody>
          <a:bodyPr vert="horz" wrap="square" lIns="91440" tIns="45720" rIns="91440" bIns="45720" numCol="1" anchor="t" anchorCtr="0" compatLnSpc="1">
            <a:prstTxWarp prst="textNoShape">
              <a:avLst/>
            </a:prstTxWarp>
          </a:bodyPr>
          <a:lstStyle/>
          <a:p>
            <a:endParaRPr lang="en-US">
              <a:latin typeface="Calibri" pitchFamily="34" charset="0"/>
            </a:endParaRPr>
          </a:p>
        </p:txBody>
      </p:sp>
      <p:sp>
        <p:nvSpPr>
          <p:cNvPr id="1028" name="AutoShape 4"/>
          <p:cNvSpPr>
            <a:spLocks noChangeArrowheads="1"/>
          </p:cNvSpPr>
          <p:nvPr/>
        </p:nvSpPr>
        <p:spPr bwMode="auto">
          <a:xfrm>
            <a:off x="359629" y="3728432"/>
            <a:ext cx="1644310" cy="866070"/>
          </a:xfrm>
          <a:prstGeom prst="roundRect">
            <a:avLst>
              <a:gd name="adj" fmla="val 16667"/>
            </a:avLst>
          </a:prstGeom>
          <a:solidFill>
            <a:srgbClr val="174685"/>
          </a:solidFill>
          <a:ln w="31750">
            <a:noFill/>
            <a:round/>
            <a:headEnd/>
            <a:tailEnd/>
          </a:ln>
          <a:effectLst/>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F2BD3E"/>
                </a:solidFill>
                <a:latin typeface="Arial"/>
                <a:cs typeface="Arial"/>
              </a:rPr>
              <a:t>Design &amp; Negotiation</a:t>
            </a:r>
            <a:endParaRPr lang="en-US" sz="2300" b="1" dirty="0">
              <a:solidFill>
                <a:srgbClr val="F2BD3E"/>
              </a:solidFill>
              <a:latin typeface="Arial"/>
              <a:cs typeface="Arial"/>
            </a:endParaRPr>
          </a:p>
        </p:txBody>
      </p:sp>
      <p:sp>
        <p:nvSpPr>
          <p:cNvPr id="1029" name="Text Box 5"/>
          <p:cNvSpPr txBox="1">
            <a:spLocks noChangeArrowheads="1"/>
          </p:cNvSpPr>
          <p:nvPr/>
        </p:nvSpPr>
        <p:spPr bwMode="auto">
          <a:xfrm>
            <a:off x="397807" y="3388846"/>
            <a:ext cx="1320806" cy="3028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29C7E5"/>
                </a:solidFill>
                <a:latin typeface="Arial"/>
                <a:cs typeface="Arial"/>
              </a:rPr>
              <a:t>STEP 3</a:t>
            </a:r>
            <a:endParaRPr lang="en-US" sz="2300" b="1" dirty="0">
              <a:solidFill>
                <a:srgbClr val="29C7E5"/>
              </a:solidFill>
              <a:latin typeface="Arial"/>
              <a:cs typeface="Arial"/>
            </a:endParaRPr>
          </a:p>
        </p:txBody>
      </p:sp>
      <p:sp>
        <p:nvSpPr>
          <p:cNvPr id="1030" name="AutoShape 6"/>
          <p:cNvSpPr>
            <a:spLocks noChangeArrowheads="1"/>
          </p:cNvSpPr>
          <p:nvPr/>
        </p:nvSpPr>
        <p:spPr bwMode="auto">
          <a:xfrm>
            <a:off x="3586630" y="2259218"/>
            <a:ext cx="1904855" cy="714650"/>
          </a:xfrm>
          <a:prstGeom prst="roundRect">
            <a:avLst>
              <a:gd name="adj" fmla="val 16667"/>
            </a:avLst>
          </a:prstGeom>
          <a:noFill/>
          <a:ln w="38100">
            <a:solidFill>
              <a:srgbClr val="F2BD3E"/>
            </a:solidFill>
            <a:round/>
            <a:headEnd/>
            <a:tailEnd/>
          </a:ln>
          <a:effectLst/>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174685"/>
                </a:solidFill>
                <a:latin typeface="Arial"/>
                <a:cs typeface="Arial"/>
              </a:rPr>
              <a:t>Conservation Agreement</a:t>
            </a:r>
            <a:endParaRPr lang="en-US" sz="2300" b="1" dirty="0">
              <a:solidFill>
                <a:srgbClr val="174685"/>
              </a:solidFill>
              <a:latin typeface="Arial"/>
              <a:cs typeface="Arial"/>
            </a:endParaRPr>
          </a:p>
        </p:txBody>
      </p:sp>
      <p:sp>
        <p:nvSpPr>
          <p:cNvPr id="1031" name="Text Box 7"/>
          <p:cNvSpPr txBox="1">
            <a:spLocks noChangeArrowheads="1"/>
          </p:cNvSpPr>
          <p:nvPr/>
        </p:nvSpPr>
        <p:spPr bwMode="auto">
          <a:xfrm>
            <a:off x="3825741" y="819147"/>
            <a:ext cx="1320806" cy="3028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29C7E5"/>
                </a:solidFill>
                <a:latin typeface="Arial"/>
                <a:cs typeface="Arial"/>
              </a:rPr>
              <a:t>STEP 4</a:t>
            </a:r>
            <a:endParaRPr lang="en-US" sz="2300" b="1" dirty="0">
              <a:solidFill>
                <a:srgbClr val="29C7E5"/>
              </a:solidFill>
              <a:latin typeface="Arial"/>
              <a:cs typeface="Arial"/>
            </a:endParaRPr>
          </a:p>
        </p:txBody>
      </p:sp>
      <p:grpSp>
        <p:nvGrpSpPr>
          <p:cNvPr id="3" name="Group 8"/>
          <p:cNvGrpSpPr>
            <a:grpSpLocks/>
          </p:cNvGrpSpPr>
          <p:nvPr/>
        </p:nvGrpSpPr>
        <p:grpSpPr bwMode="auto">
          <a:xfrm>
            <a:off x="7066137" y="3283042"/>
            <a:ext cx="1849263" cy="1462879"/>
            <a:chOff x="10994" y="4771"/>
            <a:chExt cx="2761" cy="2309"/>
          </a:xfrm>
        </p:grpSpPr>
        <p:sp>
          <p:nvSpPr>
            <p:cNvPr id="1033" name="AutoShape 9"/>
            <p:cNvSpPr>
              <a:spLocks noChangeArrowheads="1"/>
            </p:cNvSpPr>
            <p:nvPr/>
          </p:nvSpPr>
          <p:spPr bwMode="auto">
            <a:xfrm>
              <a:off x="10994" y="5314"/>
              <a:ext cx="2761" cy="1766"/>
            </a:xfrm>
            <a:prstGeom prst="roundRect">
              <a:avLst>
                <a:gd name="adj" fmla="val 16667"/>
              </a:avLst>
            </a:prstGeom>
            <a:solidFill>
              <a:srgbClr val="174685"/>
            </a:solidFill>
            <a:ln w="31750">
              <a:noFill/>
              <a:round/>
              <a:headEnd/>
              <a:tailEnd/>
            </a:ln>
            <a:effectLst/>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F2BD3E"/>
                  </a:solidFill>
                  <a:latin typeface="Arial"/>
                  <a:cs typeface="Arial"/>
                </a:rPr>
                <a:t>Secure Financing &amp; Management</a:t>
              </a:r>
              <a:endParaRPr lang="en-US" sz="2300" b="1" dirty="0">
                <a:solidFill>
                  <a:srgbClr val="F2BD3E"/>
                </a:solidFill>
                <a:latin typeface="Arial"/>
                <a:cs typeface="Arial"/>
              </a:endParaRPr>
            </a:p>
          </p:txBody>
        </p:sp>
        <p:sp>
          <p:nvSpPr>
            <p:cNvPr id="1034" name="Text Box 10"/>
            <p:cNvSpPr txBox="1">
              <a:spLocks noChangeArrowheads="1"/>
            </p:cNvSpPr>
            <p:nvPr/>
          </p:nvSpPr>
          <p:spPr bwMode="auto">
            <a:xfrm>
              <a:off x="11194" y="4771"/>
              <a:ext cx="1972" cy="4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29C7E5"/>
                  </a:solidFill>
                  <a:latin typeface="Arial"/>
                  <a:cs typeface="Arial"/>
                </a:rPr>
                <a:t>STEP 5</a:t>
              </a:r>
              <a:endParaRPr lang="en-US" sz="2300" b="1" dirty="0">
                <a:solidFill>
                  <a:srgbClr val="29C7E5"/>
                </a:solidFill>
                <a:latin typeface="Arial"/>
                <a:cs typeface="Arial"/>
              </a:endParaRPr>
            </a:p>
          </p:txBody>
        </p:sp>
      </p:grpSp>
      <p:cxnSp>
        <p:nvCxnSpPr>
          <p:cNvPr id="1035" name="AutoShape 11"/>
          <p:cNvCxnSpPr>
            <a:cxnSpLocks noChangeShapeType="1"/>
          </p:cNvCxnSpPr>
          <p:nvPr/>
        </p:nvCxnSpPr>
        <p:spPr bwMode="auto">
          <a:xfrm>
            <a:off x="1067587" y="1972217"/>
            <a:ext cx="670" cy="303473"/>
          </a:xfrm>
          <a:prstGeom prst="straightConnector1">
            <a:avLst/>
          </a:prstGeom>
          <a:noFill/>
          <a:ln w="38100">
            <a:solidFill>
              <a:srgbClr val="174685"/>
            </a:solidFill>
            <a:round/>
            <a:headEnd/>
            <a:tailEnd type="triangle" w="med" len="med"/>
          </a:ln>
        </p:spPr>
      </p:cxnSp>
      <p:cxnSp>
        <p:nvCxnSpPr>
          <p:cNvPr id="1036" name="AutoShape 12"/>
          <p:cNvCxnSpPr>
            <a:cxnSpLocks noChangeShapeType="1"/>
          </p:cNvCxnSpPr>
          <p:nvPr/>
        </p:nvCxnSpPr>
        <p:spPr bwMode="auto">
          <a:xfrm>
            <a:off x="1050173" y="3015682"/>
            <a:ext cx="670" cy="385835"/>
          </a:xfrm>
          <a:prstGeom prst="straightConnector1">
            <a:avLst/>
          </a:prstGeom>
          <a:noFill/>
          <a:ln w="38100">
            <a:solidFill>
              <a:srgbClr val="174685"/>
            </a:solidFill>
            <a:round/>
            <a:headEnd/>
            <a:tailEnd type="triangle" w="med" len="med"/>
          </a:ln>
        </p:spPr>
      </p:cxnSp>
      <p:grpSp>
        <p:nvGrpSpPr>
          <p:cNvPr id="4" name="Group 15"/>
          <p:cNvGrpSpPr>
            <a:grpSpLocks/>
          </p:cNvGrpSpPr>
          <p:nvPr/>
        </p:nvGrpSpPr>
        <p:grpSpPr bwMode="auto">
          <a:xfrm>
            <a:off x="260502" y="2234509"/>
            <a:ext cx="1757503" cy="890145"/>
            <a:chOff x="846" y="3350"/>
            <a:chExt cx="2624" cy="1405"/>
          </a:xfrm>
        </p:grpSpPr>
        <p:sp>
          <p:nvSpPr>
            <p:cNvPr id="1040" name="AutoShape 16"/>
            <p:cNvSpPr>
              <a:spLocks noChangeArrowheads="1"/>
            </p:cNvSpPr>
            <p:nvPr/>
          </p:nvSpPr>
          <p:spPr bwMode="auto">
            <a:xfrm>
              <a:off x="846" y="3919"/>
              <a:ext cx="2624" cy="836"/>
            </a:xfrm>
            <a:prstGeom prst="roundRect">
              <a:avLst>
                <a:gd name="adj" fmla="val 16667"/>
              </a:avLst>
            </a:prstGeom>
            <a:solidFill>
              <a:srgbClr val="174685"/>
            </a:solidFill>
            <a:ln w="31750">
              <a:noFill/>
              <a:round/>
              <a:headEnd/>
              <a:tailEnd/>
            </a:ln>
            <a:effectLst/>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F2BD3E"/>
                  </a:solidFill>
                  <a:latin typeface="Arial"/>
                  <a:cs typeface="Arial"/>
                </a:rPr>
                <a:t>Engagement</a:t>
              </a:r>
              <a:endParaRPr lang="en-US" sz="2300" b="1" dirty="0">
                <a:solidFill>
                  <a:srgbClr val="F2BD3E"/>
                </a:solidFill>
                <a:latin typeface="Arial"/>
                <a:cs typeface="Arial"/>
              </a:endParaRPr>
            </a:p>
          </p:txBody>
        </p:sp>
        <p:sp>
          <p:nvSpPr>
            <p:cNvPr id="1041" name="Text Box 17"/>
            <p:cNvSpPr txBox="1">
              <a:spLocks noChangeArrowheads="1"/>
            </p:cNvSpPr>
            <p:nvPr/>
          </p:nvSpPr>
          <p:spPr bwMode="auto">
            <a:xfrm>
              <a:off x="1053" y="3350"/>
              <a:ext cx="1987" cy="4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29C7E5"/>
                  </a:solidFill>
                  <a:latin typeface="Arial"/>
                  <a:cs typeface="Arial"/>
                </a:rPr>
                <a:t>STEP 2</a:t>
              </a:r>
            </a:p>
          </p:txBody>
        </p:sp>
      </p:grpSp>
      <p:grpSp>
        <p:nvGrpSpPr>
          <p:cNvPr id="5" name="Group 18"/>
          <p:cNvGrpSpPr>
            <a:grpSpLocks/>
          </p:cNvGrpSpPr>
          <p:nvPr/>
        </p:nvGrpSpPr>
        <p:grpSpPr bwMode="auto">
          <a:xfrm>
            <a:off x="296000" y="862229"/>
            <a:ext cx="1724014" cy="1126461"/>
            <a:chOff x="899" y="1184"/>
            <a:chExt cx="2574" cy="1778"/>
          </a:xfrm>
        </p:grpSpPr>
        <p:sp>
          <p:nvSpPr>
            <p:cNvPr id="1043" name="AutoShape 19"/>
            <p:cNvSpPr>
              <a:spLocks noChangeArrowheads="1"/>
            </p:cNvSpPr>
            <p:nvPr/>
          </p:nvSpPr>
          <p:spPr bwMode="auto">
            <a:xfrm>
              <a:off x="899" y="1727"/>
              <a:ext cx="2574" cy="1235"/>
            </a:xfrm>
            <a:prstGeom prst="roundRect">
              <a:avLst>
                <a:gd name="adj" fmla="val 16667"/>
              </a:avLst>
            </a:prstGeom>
            <a:solidFill>
              <a:srgbClr val="174685"/>
            </a:solidFill>
            <a:ln w="31750">
              <a:noFill/>
              <a:round/>
              <a:headEnd/>
              <a:tailEnd/>
            </a:ln>
            <a:effectLst/>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F2BD3E"/>
                  </a:solidFill>
                  <a:latin typeface="Arial"/>
                  <a:cs typeface="Arial"/>
                </a:rPr>
                <a:t>Feasibility Analysis</a:t>
              </a:r>
              <a:endParaRPr lang="en-US" sz="2300" b="1" dirty="0">
                <a:solidFill>
                  <a:srgbClr val="F2BD3E"/>
                </a:solidFill>
                <a:latin typeface="Arial"/>
                <a:cs typeface="Arial"/>
              </a:endParaRPr>
            </a:p>
          </p:txBody>
        </p:sp>
        <p:sp>
          <p:nvSpPr>
            <p:cNvPr id="1044" name="Text Box 20"/>
            <p:cNvSpPr txBox="1">
              <a:spLocks noChangeArrowheads="1"/>
            </p:cNvSpPr>
            <p:nvPr/>
          </p:nvSpPr>
          <p:spPr bwMode="auto">
            <a:xfrm>
              <a:off x="1064" y="1184"/>
              <a:ext cx="1972" cy="4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29C7E5"/>
                  </a:solidFill>
                  <a:latin typeface="Arial"/>
                  <a:cs typeface="Arial"/>
                </a:rPr>
                <a:t>STEP 1</a:t>
              </a:r>
              <a:endParaRPr lang="en-US" sz="2300" b="1" dirty="0">
                <a:solidFill>
                  <a:srgbClr val="29C7E5"/>
                </a:solidFill>
                <a:latin typeface="Arial"/>
                <a:cs typeface="Arial"/>
              </a:endParaRPr>
            </a:p>
          </p:txBody>
        </p:sp>
      </p:grpSp>
      <p:sp>
        <p:nvSpPr>
          <p:cNvPr id="2" name="Rounded Rectangle 1"/>
          <p:cNvSpPr/>
          <p:nvPr/>
        </p:nvSpPr>
        <p:spPr>
          <a:xfrm>
            <a:off x="3454399" y="778933"/>
            <a:ext cx="2023534" cy="1253068"/>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08915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399" y="253997"/>
            <a:ext cx="2514600" cy="2963336"/>
          </a:xfrm>
          <a:prstGeom prst="rect">
            <a:avLst/>
          </a:prstGeom>
          <a:solidFill>
            <a:srgbClr val="174685"/>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lvl="0">
              <a:lnSpc>
                <a:spcPts val="3360"/>
              </a:lnSpc>
            </a:pPr>
            <a:r>
              <a:rPr lang="en-CA" sz="3000" b="1" dirty="0">
                <a:solidFill>
                  <a:schemeClr val="bg1"/>
                </a:solidFill>
                <a:latin typeface="Arial"/>
                <a:cs typeface="Arial"/>
              </a:rPr>
              <a:t>FUNCTIONS </a:t>
            </a:r>
          </a:p>
          <a:p>
            <a:pPr lvl="0">
              <a:lnSpc>
                <a:spcPts val="3360"/>
              </a:lnSpc>
            </a:pPr>
            <a:r>
              <a:rPr lang="en-CA" sz="3000" b="1" dirty="0">
                <a:solidFill>
                  <a:schemeClr val="bg1"/>
                </a:solidFill>
                <a:latin typeface="Arial"/>
                <a:cs typeface="Arial"/>
              </a:rPr>
              <a:t>OF</a:t>
            </a:r>
          </a:p>
          <a:p>
            <a:pPr lvl="0">
              <a:lnSpc>
                <a:spcPts val="3360"/>
              </a:lnSpc>
            </a:pPr>
            <a:r>
              <a:rPr lang="en-CA" sz="2800" b="1" dirty="0">
                <a:solidFill>
                  <a:schemeClr val="bg1"/>
                </a:solidFill>
                <a:latin typeface="Arial"/>
                <a:cs typeface="Arial"/>
              </a:rPr>
              <a:t>MONITORING</a:t>
            </a:r>
          </a:p>
        </p:txBody>
      </p:sp>
      <p:sp>
        <p:nvSpPr>
          <p:cNvPr id="45" name="Rectangle 44"/>
          <p:cNvSpPr/>
          <p:nvPr/>
        </p:nvSpPr>
        <p:spPr>
          <a:xfrm>
            <a:off x="3344333" y="253997"/>
            <a:ext cx="2514600" cy="1371600"/>
          </a:xfrm>
          <a:prstGeom prst="rect">
            <a:avLst/>
          </a:prstGeom>
          <a:solidFill>
            <a:srgbClr val="174685">
              <a:alpha val="65000"/>
            </a:srgbClr>
          </a:solidFill>
          <a:ln>
            <a:noFill/>
          </a:ln>
        </p:spPr>
        <p:style>
          <a:lnRef idx="1">
            <a:schemeClr val="accent1"/>
          </a:lnRef>
          <a:fillRef idx="3">
            <a:schemeClr val="accent1"/>
          </a:fillRef>
          <a:effectRef idx="2">
            <a:schemeClr val="accent1"/>
          </a:effectRef>
          <a:fontRef idx="minor">
            <a:schemeClr val="lt1"/>
          </a:fontRef>
        </p:style>
        <p:txBody>
          <a:bodyPr lIns="365760" tIns="0" rIns="365760" rtlCol="0" anchor="ctr"/>
          <a:lstStyle/>
          <a:p>
            <a:pPr lvl="0" algn="ctr">
              <a:lnSpc>
                <a:spcPts val="2200"/>
              </a:lnSpc>
            </a:pPr>
            <a:r>
              <a:rPr lang="en-CA" sz="1600" b="1" dirty="0">
                <a:solidFill>
                  <a:schemeClr val="bg1"/>
                </a:solidFill>
                <a:latin typeface="Arial"/>
                <a:cs typeface="Arial"/>
              </a:rPr>
              <a:t>Track impact</a:t>
            </a:r>
          </a:p>
        </p:txBody>
      </p:sp>
      <p:sp>
        <p:nvSpPr>
          <p:cNvPr id="47" name="Rectangle 46"/>
          <p:cNvSpPr/>
          <p:nvPr/>
        </p:nvSpPr>
        <p:spPr>
          <a:xfrm>
            <a:off x="6129865" y="253997"/>
            <a:ext cx="2514600" cy="1371600"/>
          </a:xfrm>
          <a:prstGeom prst="rect">
            <a:avLst/>
          </a:prstGeom>
          <a:solidFill>
            <a:srgbClr val="174685">
              <a:alpha val="36000"/>
            </a:srgbClr>
          </a:solidFill>
          <a:ln>
            <a:noFill/>
          </a:ln>
        </p:spPr>
        <p:style>
          <a:lnRef idx="1">
            <a:schemeClr val="accent1"/>
          </a:lnRef>
          <a:fillRef idx="3">
            <a:schemeClr val="accent1"/>
          </a:fillRef>
          <a:effectRef idx="2">
            <a:schemeClr val="accent1"/>
          </a:effectRef>
          <a:fontRef idx="minor">
            <a:schemeClr val="lt1"/>
          </a:fontRef>
        </p:style>
        <p:txBody>
          <a:bodyPr lIns="365760" tIns="0" rIns="365760" rtlCol="0" anchor="ctr"/>
          <a:lstStyle/>
          <a:p>
            <a:pPr lvl="0" algn="ctr">
              <a:lnSpc>
                <a:spcPts val="2200"/>
              </a:lnSpc>
            </a:pPr>
            <a:r>
              <a:rPr lang="en-CA" sz="1600" b="1" dirty="0">
                <a:solidFill>
                  <a:srgbClr val="000000"/>
                </a:solidFill>
                <a:latin typeface="Arial"/>
                <a:cs typeface="Arial"/>
              </a:rPr>
              <a:t>Identify agreement weaknesses</a:t>
            </a:r>
          </a:p>
        </p:txBody>
      </p:sp>
      <p:sp>
        <p:nvSpPr>
          <p:cNvPr id="49" name="Rectangle 48"/>
          <p:cNvSpPr/>
          <p:nvPr/>
        </p:nvSpPr>
        <p:spPr>
          <a:xfrm>
            <a:off x="3344333" y="1845731"/>
            <a:ext cx="2514600" cy="1363807"/>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365760" tIns="0" rIns="365760" rtlCol="0" anchor="ctr"/>
          <a:lstStyle/>
          <a:p>
            <a:pPr lvl="0" algn="ctr">
              <a:lnSpc>
                <a:spcPts val="2200"/>
              </a:lnSpc>
            </a:pPr>
            <a:r>
              <a:rPr lang="en-CA" sz="1600" b="1" dirty="0">
                <a:solidFill>
                  <a:srgbClr val="000000"/>
                </a:solidFill>
                <a:latin typeface="Arial"/>
                <a:cs typeface="Arial"/>
              </a:rPr>
              <a:t>Inform renegotiation</a:t>
            </a:r>
          </a:p>
        </p:txBody>
      </p:sp>
      <p:sp>
        <p:nvSpPr>
          <p:cNvPr id="50" name="Rectangle 49"/>
          <p:cNvSpPr/>
          <p:nvPr/>
        </p:nvSpPr>
        <p:spPr>
          <a:xfrm>
            <a:off x="6129865" y="1837264"/>
            <a:ext cx="2514600" cy="13716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365760" tIns="0" rIns="365760" rtlCol="0" anchor="ctr"/>
          <a:lstStyle/>
          <a:p>
            <a:pPr lvl="0" algn="ctr">
              <a:lnSpc>
                <a:spcPts val="2200"/>
              </a:lnSpc>
            </a:pPr>
            <a:r>
              <a:rPr lang="en-CA" sz="1600" b="1" dirty="0">
                <a:solidFill>
                  <a:srgbClr val="000000"/>
                </a:solidFill>
                <a:latin typeface="Arial"/>
                <a:cs typeface="Arial"/>
              </a:rPr>
              <a:t>Build case for scaling up</a:t>
            </a:r>
          </a:p>
        </p:txBody>
      </p:sp>
      <p:sp>
        <p:nvSpPr>
          <p:cNvPr id="51" name="Rectangle 50"/>
          <p:cNvSpPr/>
          <p:nvPr/>
        </p:nvSpPr>
        <p:spPr>
          <a:xfrm>
            <a:off x="533399" y="3437464"/>
            <a:ext cx="2514600" cy="1371600"/>
          </a:xfrm>
          <a:prstGeom prst="rect">
            <a:avLst/>
          </a:prstGeom>
          <a:solidFill>
            <a:srgbClr val="F2BD3E"/>
          </a:solidFill>
          <a:ln>
            <a:noFill/>
          </a:ln>
        </p:spPr>
        <p:style>
          <a:lnRef idx="1">
            <a:schemeClr val="accent1"/>
          </a:lnRef>
          <a:fillRef idx="3">
            <a:schemeClr val="accent1"/>
          </a:fillRef>
          <a:effectRef idx="2">
            <a:schemeClr val="accent1"/>
          </a:effectRef>
          <a:fontRef idx="minor">
            <a:schemeClr val="lt1"/>
          </a:fontRef>
        </p:style>
        <p:txBody>
          <a:bodyPr lIns="365760" tIns="0" rIns="365760" rtlCol="0" anchor="ctr"/>
          <a:lstStyle/>
          <a:p>
            <a:pPr lvl="0" algn="ctr">
              <a:lnSpc>
                <a:spcPts val="2200"/>
              </a:lnSpc>
            </a:pPr>
            <a:r>
              <a:rPr lang="en-CA" sz="1600" b="1" dirty="0">
                <a:solidFill>
                  <a:schemeClr val="tx1"/>
                </a:solidFill>
                <a:latin typeface="Arial"/>
                <a:cs typeface="Arial"/>
              </a:rPr>
              <a:t>Develop communications material</a:t>
            </a:r>
          </a:p>
        </p:txBody>
      </p:sp>
      <p:sp>
        <p:nvSpPr>
          <p:cNvPr id="52" name="Rectangle 51"/>
          <p:cNvSpPr/>
          <p:nvPr/>
        </p:nvSpPr>
        <p:spPr>
          <a:xfrm>
            <a:off x="3344333" y="3420531"/>
            <a:ext cx="2514600" cy="1371600"/>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lIns="365760" tIns="0" rIns="365760" rtlCol="0" anchor="ctr"/>
          <a:lstStyle/>
          <a:p>
            <a:pPr lvl="0" algn="ctr">
              <a:lnSpc>
                <a:spcPts val="2200"/>
              </a:lnSpc>
            </a:pPr>
            <a:r>
              <a:rPr lang="en-CA" sz="1600" b="1" dirty="0">
                <a:solidFill>
                  <a:schemeClr val="bg1"/>
                </a:solidFill>
                <a:latin typeface="Arial"/>
                <a:cs typeface="Arial"/>
              </a:rPr>
              <a:t>Fundraising</a:t>
            </a:r>
          </a:p>
        </p:txBody>
      </p:sp>
      <p:sp>
        <p:nvSpPr>
          <p:cNvPr id="53" name="Rectangle 52"/>
          <p:cNvSpPr/>
          <p:nvPr/>
        </p:nvSpPr>
        <p:spPr>
          <a:xfrm>
            <a:off x="6129865" y="3412064"/>
            <a:ext cx="2514600" cy="13716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lIns="365760" tIns="0" rIns="365760" rtlCol="0" anchor="ctr"/>
          <a:lstStyle/>
          <a:p>
            <a:pPr lvl="0" algn="ctr">
              <a:lnSpc>
                <a:spcPts val="2200"/>
              </a:lnSpc>
            </a:pPr>
            <a:r>
              <a:rPr lang="en-CA" sz="1600" b="1" dirty="0">
                <a:solidFill>
                  <a:schemeClr val="bg1"/>
                </a:solidFill>
                <a:latin typeface="Arial"/>
                <a:cs typeface="Arial"/>
              </a:rPr>
              <a:t>Policy engagement</a:t>
            </a:r>
            <a:endParaRPr lang="en-US" sz="1600" b="1" dirty="0">
              <a:solidFill>
                <a:schemeClr val="bg1"/>
              </a:solidFill>
              <a:latin typeface="Arial"/>
              <a:cs typeface="Arial"/>
            </a:endParaRPr>
          </a:p>
        </p:txBody>
      </p:sp>
      <p:sp>
        <p:nvSpPr>
          <p:cNvPr id="4" name="TextBox 3"/>
          <p:cNvSpPr txBox="1"/>
          <p:nvPr/>
        </p:nvSpPr>
        <p:spPr>
          <a:xfrm>
            <a:off x="6993467" y="-1388533"/>
            <a:ext cx="184666" cy="477054"/>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44311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048008" y="1394248"/>
            <a:ext cx="3063240" cy="1965960"/>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lIns="365760" rIns="274320" rtlCol="0" anchor="ctr"/>
          <a:lstStyle/>
          <a:p>
            <a:r>
              <a:rPr lang="en-US" sz="2000" b="1" dirty="0">
                <a:latin typeface="Arial"/>
                <a:cs typeface="Arial"/>
              </a:rPr>
              <a:t>BIODIVERSITY</a:t>
            </a:r>
          </a:p>
          <a:p>
            <a:endParaRPr lang="en-US" sz="2000" b="1" dirty="0">
              <a:latin typeface="Arial"/>
              <a:cs typeface="Arial"/>
            </a:endParaRPr>
          </a:p>
          <a:p>
            <a:r>
              <a:rPr lang="en-US" sz="1600" b="1" dirty="0">
                <a:latin typeface="Arial"/>
                <a:cs typeface="Arial"/>
              </a:rPr>
              <a:t>Is conservation being achieved? </a:t>
            </a:r>
            <a:r>
              <a:rPr lang="en-US" sz="2000" b="1" dirty="0">
                <a:latin typeface="Arial"/>
                <a:cs typeface="Arial"/>
              </a:rPr>
              <a:t> </a:t>
            </a:r>
          </a:p>
        </p:txBody>
      </p:sp>
      <p:sp>
        <p:nvSpPr>
          <p:cNvPr id="28" name="Rectangle 27"/>
          <p:cNvSpPr/>
          <p:nvPr/>
        </p:nvSpPr>
        <p:spPr>
          <a:xfrm>
            <a:off x="6102776" y="3355975"/>
            <a:ext cx="3063240" cy="196596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lIns="365760" rIns="274320" rtlCol="0" anchor="ctr"/>
          <a:lstStyle/>
          <a:p>
            <a:r>
              <a:rPr lang="en-US" sz="2000" b="1" dirty="0">
                <a:solidFill>
                  <a:schemeClr val="tx1"/>
                </a:solidFill>
                <a:latin typeface="Arial"/>
                <a:cs typeface="Arial"/>
              </a:rPr>
              <a:t>SOCIO-ECONOMIC</a:t>
            </a:r>
          </a:p>
          <a:p>
            <a:endParaRPr lang="en-US" sz="2000" b="1" dirty="0">
              <a:solidFill>
                <a:schemeClr val="tx1"/>
              </a:solidFill>
              <a:latin typeface="Arial"/>
              <a:cs typeface="Arial"/>
            </a:endParaRPr>
          </a:p>
          <a:p>
            <a:r>
              <a:rPr lang="en-US" sz="1600" b="1" dirty="0">
                <a:solidFill>
                  <a:schemeClr val="tx1"/>
                </a:solidFill>
                <a:latin typeface="Arial"/>
                <a:cs typeface="Arial"/>
              </a:rPr>
              <a:t>Are people better off?</a:t>
            </a:r>
          </a:p>
        </p:txBody>
      </p:sp>
      <p:pic>
        <p:nvPicPr>
          <p:cNvPr id="10" name="Picture 9" descr="Biodiversity - caiman Guyana.jpg"/>
          <p:cNvPicPr>
            <a:picLocks/>
          </p:cNvPicPr>
          <p:nvPr/>
        </p:nvPicPr>
        <p:blipFill>
          <a:blip r:embed="rId3">
            <a:extLst>
              <a:ext uri="{28A0092B-C50C-407E-A947-70E740481C1C}">
                <a14:useLocalDpi xmlns:a14="http://schemas.microsoft.com/office/drawing/2010/main" val="0"/>
              </a:ext>
            </a:extLst>
          </a:blip>
          <a:stretch>
            <a:fillRect/>
          </a:stretch>
        </p:blipFill>
        <p:spPr>
          <a:xfrm>
            <a:off x="3064935" y="3355975"/>
            <a:ext cx="3039531" cy="1965960"/>
          </a:xfrm>
          <a:prstGeom prst="rect">
            <a:avLst/>
          </a:prstGeom>
        </p:spPr>
      </p:pic>
      <p:pic>
        <p:nvPicPr>
          <p:cNvPr id="11" name="Picture 10" descr="Monitoring Tanzania.jpg"/>
          <p:cNvPicPr>
            <a:picLocks/>
          </p:cNvPicPr>
          <p:nvPr/>
        </p:nvPicPr>
        <p:blipFill>
          <a:blip r:embed="rId4">
            <a:extLst>
              <a:ext uri="{28A0092B-C50C-407E-A947-70E740481C1C}">
                <a14:useLocalDpi xmlns:a14="http://schemas.microsoft.com/office/drawing/2010/main" val="0"/>
              </a:ext>
            </a:extLst>
          </a:blip>
          <a:stretch>
            <a:fillRect/>
          </a:stretch>
        </p:blipFill>
        <p:spPr>
          <a:xfrm>
            <a:off x="0" y="1394248"/>
            <a:ext cx="3063240" cy="1965960"/>
          </a:xfrm>
          <a:prstGeom prst="rect">
            <a:avLst/>
          </a:prstGeom>
        </p:spPr>
      </p:pic>
      <p:pic>
        <p:nvPicPr>
          <p:cNvPr id="13" name="Picture 12" descr="Livelihoods - Choco tagua lowres.jpg"/>
          <p:cNvPicPr>
            <a:picLocks/>
          </p:cNvPicPr>
          <p:nvPr/>
        </p:nvPicPr>
        <p:blipFill>
          <a:blip r:embed="rId5">
            <a:extLst>
              <a:ext uri="{28A0092B-C50C-407E-A947-70E740481C1C}">
                <a14:useLocalDpi xmlns:a14="http://schemas.microsoft.com/office/drawing/2010/main" val="0"/>
              </a:ext>
            </a:extLst>
          </a:blip>
          <a:stretch>
            <a:fillRect/>
          </a:stretch>
        </p:blipFill>
        <p:spPr>
          <a:xfrm>
            <a:off x="6099175" y="1391408"/>
            <a:ext cx="3051600" cy="1968800"/>
          </a:xfrm>
          <a:prstGeom prst="rect">
            <a:avLst/>
          </a:prstGeom>
        </p:spPr>
      </p:pic>
      <p:sp>
        <p:nvSpPr>
          <p:cNvPr id="26" name="Rectangle 25"/>
          <p:cNvSpPr/>
          <p:nvPr/>
        </p:nvSpPr>
        <p:spPr>
          <a:xfrm>
            <a:off x="0" y="3355975"/>
            <a:ext cx="3067050" cy="196702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365760" rIns="274320" rtlCol="0" anchor="ctr"/>
          <a:lstStyle/>
          <a:p>
            <a:r>
              <a:rPr lang="en-US" sz="2000" b="1" dirty="0">
                <a:latin typeface="Arial"/>
                <a:cs typeface="Arial"/>
              </a:rPr>
              <a:t>COMPLIANCE</a:t>
            </a:r>
          </a:p>
          <a:p>
            <a:endParaRPr lang="en-US" sz="2000" b="1" dirty="0">
              <a:latin typeface="Arial"/>
              <a:cs typeface="Arial"/>
            </a:endParaRPr>
          </a:p>
          <a:p>
            <a:r>
              <a:rPr lang="en-US" sz="1600" b="1" dirty="0">
                <a:latin typeface="Arial"/>
                <a:cs typeface="Arial"/>
              </a:rPr>
              <a:t>Are conservation commitments being met?</a:t>
            </a:r>
          </a:p>
        </p:txBody>
      </p:sp>
      <p:sp>
        <p:nvSpPr>
          <p:cNvPr id="2" name="Rectangle 1"/>
          <p:cNvSpPr/>
          <p:nvPr/>
        </p:nvSpPr>
        <p:spPr>
          <a:xfrm>
            <a:off x="0" y="0"/>
            <a:ext cx="9423400" cy="1413933"/>
          </a:xfrm>
          <a:prstGeom prst="rect">
            <a:avLst/>
          </a:prstGeom>
          <a:solidFill>
            <a:srgbClr val="17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86" name="Rectangle 4"/>
          <p:cNvSpPr>
            <a:spLocks/>
          </p:cNvSpPr>
          <p:nvPr/>
        </p:nvSpPr>
        <p:spPr bwMode="auto">
          <a:xfrm>
            <a:off x="500727" y="550877"/>
            <a:ext cx="8643273" cy="582930"/>
          </a:xfrm>
          <a:prstGeom prst="rect">
            <a:avLst/>
          </a:prstGeom>
          <a:noFill/>
          <a:ln w="12700">
            <a:noFill/>
            <a:miter lim="800000"/>
            <a:headEnd/>
            <a:tailEnd/>
          </a:ln>
        </p:spPr>
        <p:txBody>
          <a:bodyPr lIns="0" tIns="0" rIns="36280" bIns="0" anchor="ctr"/>
          <a:lstStyle/>
          <a:p>
            <a:pPr marL="35714"/>
            <a:r>
              <a:rPr lang="en-US" sz="5400" b="1" dirty="0">
                <a:solidFill>
                  <a:schemeClr val="bg1"/>
                </a:solidFill>
                <a:latin typeface="Arial"/>
                <a:cs typeface="Arial"/>
                <a:sym typeface="Arial" charset="0"/>
              </a:rPr>
              <a:t>AREAS OF MONITORING</a:t>
            </a:r>
          </a:p>
        </p:txBody>
      </p:sp>
    </p:spTree>
    <p:extLst>
      <p:ext uri="{BB962C8B-B14F-4D97-AF65-F5344CB8AC3E}">
        <p14:creationId xmlns:p14="http://schemas.microsoft.com/office/powerpoint/2010/main" val="1757605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22867"/>
            <a:ext cx="9144000" cy="4220632"/>
          </a:xfrm>
          <a:prstGeom prst="rect">
            <a:avLst/>
          </a:prstGeom>
          <a:solidFill>
            <a:srgbClr val="1746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7" name="Group 16"/>
          <p:cNvGrpSpPr/>
          <p:nvPr/>
        </p:nvGrpSpPr>
        <p:grpSpPr>
          <a:xfrm>
            <a:off x="-1" y="1419251"/>
            <a:ext cx="9378681" cy="748409"/>
            <a:chOff x="0" y="1242145"/>
            <a:chExt cx="8804674" cy="506909"/>
          </a:xfrm>
        </p:grpSpPr>
        <p:sp>
          <p:nvSpPr>
            <p:cNvPr id="3" name="Rectangle 2"/>
            <p:cNvSpPr/>
            <p:nvPr/>
          </p:nvSpPr>
          <p:spPr>
            <a:xfrm>
              <a:off x="0" y="1329267"/>
              <a:ext cx="7662333" cy="32205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solidFill>
                  <a:srgbClr val="000000"/>
                </a:solidFill>
                <a:latin typeface="Arial"/>
                <a:cs typeface="Arial"/>
              </a:endParaRPr>
            </a:p>
          </p:txBody>
        </p:sp>
        <p:sp>
          <p:nvSpPr>
            <p:cNvPr id="41988" name="Rectangle 6"/>
            <p:cNvSpPr>
              <a:spLocks/>
            </p:cNvSpPr>
            <p:nvPr/>
          </p:nvSpPr>
          <p:spPr bwMode="auto">
            <a:xfrm>
              <a:off x="500065" y="1242145"/>
              <a:ext cx="8304609" cy="506909"/>
            </a:xfrm>
            <a:prstGeom prst="rect">
              <a:avLst/>
            </a:prstGeom>
            <a:noFill/>
            <a:ln w="12700">
              <a:noFill/>
              <a:miter lim="800000"/>
              <a:headEnd/>
              <a:tailEnd/>
            </a:ln>
          </p:spPr>
          <p:txBody>
            <a:bodyPr lIns="91835" tIns="91835" rIns="91835" bIns="91835"/>
            <a:lstStyle/>
            <a:p>
              <a:pPr lvl="0">
                <a:lnSpc>
                  <a:spcPct val="150000"/>
                </a:lnSpc>
              </a:pPr>
              <a:r>
                <a:rPr lang="en-CA" sz="2000" b="1" dirty="0"/>
                <a:t>Based on Theory of Change</a:t>
              </a:r>
            </a:p>
          </p:txBody>
        </p:sp>
      </p:grpSp>
      <p:sp>
        <p:nvSpPr>
          <p:cNvPr id="5" name="Rectangle 4"/>
          <p:cNvSpPr>
            <a:spLocks/>
          </p:cNvSpPr>
          <p:nvPr/>
        </p:nvSpPr>
        <p:spPr bwMode="auto">
          <a:xfrm>
            <a:off x="533399" y="416986"/>
            <a:ext cx="8796867" cy="582930"/>
          </a:xfrm>
          <a:prstGeom prst="rect">
            <a:avLst/>
          </a:prstGeom>
          <a:noFill/>
          <a:ln w="12700">
            <a:noFill/>
            <a:miter lim="800000"/>
            <a:headEnd/>
            <a:tailEnd/>
          </a:ln>
        </p:spPr>
        <p:txBody>
          <a:bodyPr lIns="0" tIns="0" rIns="36280" bIns="0" anchor="ctr"/>
          <a:lstStyle/>
          <a:p>
            <a:pPr marL="35714"/>
            <a:r>
              <a:rPr lang="en-US" sz="4800" b="1" dirty="0">
                <a:ln>
                  <a:solidFill>
                    <a:srgbClr val="174685"/>
                  </a:solidFill>
                </a:ln>
                <a:solidFill>
                  <a:srgbClr val="174685"/>
                </a:solidFill>
                <a:latin typeface="Arial"/>
                <a:cs typeface="Arial"/>
                <a:sym typeface="Arial" charset="0"/>
              </a:rPr>
              <a:t>MONITORING FRAMEWORK</a:t>
            </a:r>
          </a:p>
        </p:txBody>
      </p:sp>
      <p:grpSp>
        <p:nvGrpSpPr>
          <p:cNvPr id="15" name="Group 14"/>
          <p:cNvGrpSpPr/>
          <p:nvPr/>
        </p:nvGrpSpPr>
        <p:grpSpPr>
          <a:xfrm>
            <a:off x="0" y="2275155"/>
            <a:ext cx="8297146" cy="577084"/>
            <a:chOff x="0" y="2844804"/>
            <a:chExt cx="7789333" cy="577084"/>
          </a:xfrm>
        </p:grpSpPr>
        <p:sp>
          <p:nvSpPr>
            <p:cNvPr id="7" name="Rectangle 6"/>
            <p:cNvSpPr/>
            <p:nvPr/>
          </p:nvSpPr>
          <p:spPr>
            <a:xfrm>
              <a:off x="0" y="2946401"/>
              <a:ext cx="7662333" cy="475487"/>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solidFill>
                  <a:srgbClr val="000000"/>
                </a:solidFill>
                <a:latin typeface="Arial"/>
                <a:cs typeface="Arial"/>
              </a:endParaRPr>
            </a:p>
          </p:txBody>
        </p:sp>
        <p:sp>
          <p:nvSpPr>
            <p:cNvPr id="6" name="TextBox 5"/>
            <p:cNvSpPr txBox="1"/>
            <p:nvPr/>
          </p:nvSpPr>
          <p:spPr>
            <a:xfrm>
              <a:off x="500065" y="2844804"/>
              <a:ext cx="7289268" cy="528350"/>
            </a:xfrm>
            <a:prstGeom prst="rect">
              <a:avLst/>
            </a:prstGeom>
            <a:noFill/>
          </p:spPr>
          <p:txBody>
            <a:bodyPr wrap="square" rtlCol="0">
              <a:spAutoFit/>
            </a:bodyPr>
            <a:lstStyle/>
            <a:p>
              <a:pPr lvl="0">
                <a:lnSpc>
                  <a:spcPct val="150000"/>
                </a:lnSpc>
              </a:pPr>
              <a:r>
                <a:rPr lang="en-CA" sz="2000" b="1" dirty="0"/>
                <a:t>Developed during design and negotiation</a:t>
              </a:r>
            </a:p>
          </p:txBody>
        </p:sp>
      </p:grpSp>
      <p:grpSp>
        <p:nvGrpSpPr>
          <p:cNvPr id="13" name="Group 12"/>
          <p:cNvGrpSpPr/>
          <p:nvPr/>
        </p:nvGrpSpPr>
        <p:grpSpPr>
          <a:xfrm>
            <a:off x="-1" y="3093122"/>
            <a:ext cx="8161867" cy="560155"/>
            <a:chOff x="0" y="3267582"/>
            <a:chExt cx="7662333" cy="787954"/>
          </a:xfrm>
        </p:grpSpPr>
        <p:sp>
          <p:nvSpPr>
            <p:cNvPr id="9" name="Rectangle 8"/>
            <p:cNvSpPr/>
            <p:nvPr/>
          </p:nvSpPr>
          <p:spPr>
            <a:xfrm>
              <a:off x="0" y="3396598"/>
              <a:ext cx="7662333" cy="658938"/>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solidFill>
                  <a:srgbClr val="000000"/>
                </a:solidFill>
                <a:latin typeface="Arial"/>
                <a:cs typeface="Arial"/>
              </a:endParaRPr>
            </a:p>
          </p:txBody>
        </p:sp>
        <p:sp>
          <p:nvSpPr>
            <p:cNvPr id="11" name="TextBox 10"/>
            <p:cNvSpPr txBox="1"/>
            <p:nvPr/>
          </p:nvSpPr>
          <p:spPr>
            <a:xfrm>
              <a:off x="500065" y="3267582"/>
              <a:ext cx="7077602" cy="743215"/>
            </a:xfrm>
            <a:prstGeom prst="rect">
              <a:avLst/>
            </a:prstGeom>
            <a:noFill/>
            <a:ln>
              <a:noFill/>
            </a:ln>
          </p:spPr>
          <p:txBody>
            <a:bodyPr wrap="square" rtlCol="0">
              <a:spAutoFit/>
            </a:bodyPr>
            <a:lstStyle/>
            <a:p>
              <a:pPr lvl="0">
                <a:lnSpc>
                  <a:spcPct val="150000"/>
                </a:lnSpc>
              </a:pPr>
              <a:r>
                <a:rPr lang="en-CA" sz="2000" b="1" dirty="0"/>
                <a:t>Baseline is essential</a:t>
              </a:r>
            </a:p>
          </p:txBody>
        </p:sp>
      </p:grpSp>
      <p:grpSp>
        <p:nvGrpSpPr>
          <p:cNvPr id="14" name="Group 13"/>
          <p:cNvGrpSpPr/>
          <p:nvPr/>
        </p:nvGrpSpPr>
        <p:grpSpPr>
          <a:xfrm>
            <a:off x="-1" y="3915289"/>
            <a:ext cx="8161867" cy="861774"/>
            <a:chOff x="0" y="4287818"/>
            <a:chExt cx="7662333" cy="861774"/>
          </a:xfrm>
        </p:grpSpPr>
        <p:sp>
          <p:nvSpPr>
            <p:cNvPr id="10" name="Rectangle 9"/>
            <p:cNvSpPr/>
            <p:nvPr/>
          </p:nvSpPr>
          <p:spPr>
            <a:xfrm>
              <a:off x="0" y="4368800"/>
              <a:ext cx="7662333" cy="474133"/>
            </a:xfrm>
            <a:prstGeom prst="rect">
              <a:avLst/>
            </a:prstGeom>
            <a:solidFill>
              <a:srgbClr val="F2BD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solidFill>
                  <a:srgbClr val="000000"/>
                </a:solidFill>
                <a:latin typeface="Arial"/>
                <a:cs typeface="Arial"/>
              </a:endParaRPr>
            </a:p>
          </p:txBody>
        </p:sp>
        <p:sp>
          <p:nvSpPr>
            <p:cNvPr id="12" name="TextBox 11"/>
            <p:cNvSpPr txBox="1"/>
            <p:nvPr/>
          </p:nvSpPr>
          <p:spPr>
            <a:xfrm>
              <a:off x="500065" y="4287818"/>
              <a:ext cx="6662735" cy="861774"/>
            </a:xfrm>
            <a:prstGeom prst="rect">
              <a:avLst/>
            </a:prstGeom>
            <a:noFill/>
          </p:spPr>
          <p:txBody>
            <a:bodyPr wrap="square" rtlCol="0">
              <a:spAutoFit/>
            </a:bodyPr>
            <a:lstStyle/>
            <a:p>
              <a:pPr lvl="0">
                <a:lnSpc>
                  <a:spcPct val="150000"/>
                </a:lnSpc>
              </a:pPr>
              <a:r>
                <a:rPr lang="en-CA" sz="2000" b="1" dirty="0"/>
                <a:t>Third-party when possible</a:t>
              </a:r>
              <a:endParaRPr lang="en-US" sz="2000" b="1" dirty="0"/>
            </a:p>
            <a:p>
              <a:endParaRPr lang="en-US" sz="2000" b="1" dirty="0">
                <a:latin typeface="Arial"/>
                <a:cs typeface="Arial"/>
              </a:endParaRPr>
            </a:p>
          </p:txBody>
        </p:sp>
      </p:grpSp>
    </p:spTree>
    <p:extLst>
      <p:ext uri="{BB962C8B-B14F-4D97-AF65-F5344CB8AC3E}">
        <p14:creationId xmlns:p14="http://schemas.microsoft.com/office/powerpoint/2010/main" val="870754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nitoring Tanzania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945" y="1428671"/>
            <a:ext cx="5570502" cy="3714829"/>
          </a:xfrm>
          <a:prstGeom prst="rect">
            <a:avLst/>
          </a:prstGeom>
        </p:spPr>
      </p:pic>
      <p:sp>
        <p:nvSpPr>
          <p:cNvPr id="4" name="Shape 125"/>
          <p:cNvSpPr txBox="1">
            <a:spLocks/>
          </p:cNvSpPr>
          <p:nvPr/>
        </p:nvSpPr>
        <p:spPr>
          <a:xfrm>
            <a:off x="373941" y="565500"/>
            <a:ext cx="8450422" cy="585579"/>
          </a:xfrm>
          <a:prstGeom prst="rect">
            <a:avLst/>
          </a:prstGeom>
        </p:spPr>
        <p:txBody>
          <a:bodyPr lIns="91425" tIns="91425" rIns="91425" bIns="91425"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573969">
              <a:defRPr/>
            </a:pPr>
            <a:r>
              <a:rPr lang="en-US" sz="4800" b="1" kern="0" dirty="0">
                <a:ln>
                  <a:solidFill>
                    <a:srgbClr val="174685"/>
                  </a:solidFill>
                </a:ln>
                <a:solidFill>
                  <a:srgbClr val="174685"/>
                </a:solidFill>
                <a:latin typeface="Arial"/>
                <a:ea typeface="ＭＳ Ｐゴシック" pitchFamily="-109" charset="-128"/>
                <a:cs typeface="Arial"/>
              </a:rPr>
              <a:t>MONITORING FRAMEWORK</a:t>
            </a:r>
          </a:p>
        </p:txBody>
      </p:sp>
      <p:sp>
        <p:nvSpPr>
          <p:cNvPr id="6" name="TextBox 5"/>
          <p:cNvSpPr txBox="1"/>
          <p:nvPr/>
        </p:nvSpPr>
        <p:spPr>
          <a:xfrm>
            <a:off x="4521200" y="2758987"/>
            <a:ext cx="1117600" cy="369332"/>
          </a:xfrm>
          <a:prstGeom prst="rect">
            <a:avLst/>
          </a:prstGeom>
          <a:noFill/>
        </p:spPr>
        <p:txBody>
          <a:bodyPr wrap="square" rtlCol="0">
            <a:spAutoFit/>
          </a:bodyPr>
          <a:lstStyle/>
          <a:p>
            <a:endParaRPr lang="en-US" dirty="0"/>
          </a:p>
        </p:txBody>
      </p:sp>
      <p:sp>
        <p:nvSpPr>
          <p:cNvPr id="11" name="Rectangle 10"/>
          <p:cNvSpPr/>
          <p:nvPr/>
        </p:nvSpPr>
        <p:spPr>
          <a:xfrm>
            <a:off x="3381635" y="1427348"/>
            <a:ext cx="2880360" cy="3716152"/>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lIns="274320" tIns="365760" rIns="182880" rtlCol="0" anchor="t" anchorCtr="0"/>
          <a:lstStyle/>
          <a:p>
            <a:pPr>
              <a:buClr>
                <a:srgbClr val="F2BD3E"/>
              </a:buClr>
            </a:pPr>
            <a:r>
              <a:rPr lang="en-US" sz="2000" b="1" dirty="0">
                <a:solidFill>
                  <a:schemeClr val="bg1"/>
                </a:solidFill>
                <a:latin typeface="Arial"/>
                <a:cs typeface="Arial"/>
              </a:rPr>
              <a:t>INDICATORS </a:t>
            </a:r>
          </a:p>
          <a:p>
            <a:pPr>
              <a:buClr>
                <a:srgbClr val="F2BD3E"/>
              </a:buClr>
            </a:pPr>
            <a:r>
              <a:rPr lang="en-US" sz="2000" b="1" dirty="0">
                <a:solidFill>
                  <a:schemeClr val="bg1"/>
                </a:solidFill>
                <a:latin typeface="Arial"/>
                <a:cs typeface="Arial"/>
              </a:rPr>
              <a:t>MUST </a:t>
            </a:r>
          </a:p>
          <a:p>
            <a:pPr>
              <a:buClr>
                <a:srgbClr val="F2BD3E"/>
              </a:buClr>
            </a:pPr>
            <a:r>
              <a:rPr lang="en-US" sz="2000" b="1" dirty="0">
                <a:solidFill>
                  <a:schemeClr val="bg1"/>
                </a:solidFill>
                <a:latin typeface="Arial"/>
                <a:cs typeface="Arial"/>
              </a:rPr>
              <a:t>BE:</a:t>
            </a:r>
          </a:p>
          <a:p>
            <a:pPr marL="342900" lvl="1" indent="-342900">
              <a:buClr>
                <a:srgbClr val="F2BD3E"/>
              </a:buClr>
              <a:buFont typeface="Wingdings" charset="2"/>
              <a:buChar char="§"/>
            </a:pPr>
            <a:endParaRPr lang="en-CA" sz="1800" b="1" dirty="0">
              <a:solidFill>
                <a:schemeClr val="bg1"/>
              </a:solidFill>
              <a:latin typeface="Arial"/>
              <a:cs typeface="Arial"/>
            </a:endParaRPr>
          </a:p>
          <a:p>
            <a:pPr marL="342900" lvl="1" indent="-342900">
              <a:buClr>
                <a:srgbClr val="F2BD3E"/>
              </a:buClr>
              <a:buFont typeface="Wingdings" charset="2"/>
              <a:buChar char="§"/>
            </a:pPr>
            <a:r>
              <a:rPr lang="en-CA" sz="1800" b="1" dirty="0">
                <a:solidFill>
                  <a:schemeClr val="bg1"/>
                </a:solidFill>
                <a:latin typeface="Arial"/>
                <a:cs typeface="Arial"/>
              </a:rPr>
              <a:t>relevant</a:t>
            </a:r>
            <a:endParaRPr lang="en-US" sz="1800" b="1" dirty="0">
              <a:solidFill>
                <a:schemeClr val="bg1"/>
              </a:solidFill>
              <a:latin typeface="Arial"/>
              <a:cs typeface="Arial"/>
            </a:endParaRPr>
          </a:p>
          <a:p>
            <a:pPr marL="342900" lvl="1" indent="-342900">
              <a:buClr>
                <a:srgbClr val="F2BD3E"/>
              </a:buClr>
              <a:buFont typeface="Wingdings" charset="2"/>
              <a:buChar char="§"/>
            </a:pPr>
            <a:r>
              <a:rPr lang="en-US" sz="1800" b="1" dirty="0">
                <a:solidFill>
                  <a:schemeClr val="bg1"/>
                </a:solidFill>
                <a:latin typeface="Arial"/>
                <a:cs typeface="Arial"/>
              </a:rPr>
              <a:t>readily measured</a:t>
            </a:r>
          </a:p>
          <a:p>
            <a:pPr marL="342900" lvl="1" indent="-342900">
              <a:buClr>
                <a:srgbClr val="F2BD3E"/>
              </a:buClr>
              <a:buFont typeface="Wingdings" charset="2"/>
              <a:buChar char="§"/>
            </a:pPr>
            <a:r>
              <a:rPr lang="en-US" sz="1800" b="1" dirty="0">
                <a:solidFill>
                  <a:schemeClr val="bg1"/>
                </a:solidFill>
                <a:latin typeface="Arial"/>
                <a:cs typeface="Arial"/>
              </a:rPr>
              <a:t>able to show progress in a short time</a:t>
            </a:r>
          </a:p>
        </p:txBody>
      </p:sp>
      <p:sp>
        <p:nvSpPr>
          <p:cNvPr id="12" name="Rectangle 11"/>
          <p:cNvSpPr/>
          <p:nvPr/>
        </p:nvSpPr>
        <p:spPr>
          <a:xfrm>
            <a:off x="6349796" y="1427348"/>
            <a:ext cx="2794204" cy="371615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274320" tIns="365760" rIns="182880" rtlCol="0" anchor="t" anchorCtr="0"/>
          <a:lstStyle/>
          <a:p>
            <a:pPr>
              <a:buClr>
                <a:srgbClr val="F2BD3E"/>
              </a:buClr>
            </a:pPr>
            <a:r>
              <a:rPr lang="en-US" sz="2000" b="1" dirty="0">
                <a:solidFill>
                  <a:schemeClr val="tx1"/>
                </a:solidFill>
                <a:latin typeface="Arial"/>
                <a:cs typeface="Arial"/>
              </a:rPr>
              <a:t>INVOLVE THE COMMUNITY IN MONITORING</a:t>
            </a:r>
          </a:p>
          <a:p>
            <a:pPr marL="342900" lvl="1" indent="-342900">
              <a:buClr>
                <a:srgbClr val="F2BD3E"/>
              </a:buClr>
              <a:buFont typeface="Wingdings" charset="2"/>
              <a:buChar char="§"/>
            </a:pPr>
            <a:endParaRPr lang="en-US" sz="1800" b="1" dirty="0">
              <a:solidFill>
                <a:schemeClr val="tx1"/>
              </a:solidFill>
              <a:latin typeface="Arial"/>
              <a:cs typeface="Arial"/>
            </a:endParaRPr>
          </a:p>
          <a:p>
            <a:pPr marL="342900" lvl="1" indent="-342900">
              <a:buClr>
                <a:srgbClr val="F2BD3E"/>
              </a:buClr>
              <a:buFont typeface="Wingdings" charset="2"/>
              <a:buChar char="§"/>
            </a:pPr>
            <a:r>
              <a:rPr lang="en-US" sz="1800" b="1" dirty="0">
                <a:solidFill>
                  <a:schemeClr val="tx1"/>
                </a:solidFill>
                <a:latin typeface="Arial"/>
                <a:cs typeface="Arial"/>
              </a:rPr>
              <a:t>conservation jobs</a:t>
            </a:r>
          </a:p>
          <a:p>
            <a:pPr marL="342900" lvl="1" indent="-342900">
              <a:buClr>
                <a:srgbClr val="F2BD3E"/>
              </a:buClr>
              <a:buFont typeface="Wingdings" charset="2"/>
              <a:buChar char="§"/>
            </a:pPr>
            <a:r>
              <a:rPr lang="en-US" sz="1800" b="1" dirty="0">
                <a:solidFill>
                  <a:schemeClr val="tx1"/>
                </a:solidFill>
                <a:latin typeface="Arial"/>
                <a:cs typeface="Arial"/>
              </a:rPr>
              <a:t>pride</a:t>
            </a:r>
          </a:p>
          <a:p>
            <a:pPr marL="342900" lvl="1" indent="-342900">
              <a:buClr>
                <a:srgbClr val="F2BD3E"/>
              </a:buClr>
              <a:buFont typeface="Wingdings" charset="2"/>
              <a:buChar char="§"/>
            </a:pPr>
            <a:r>
              <a:rPr lang="en-US" sz="1800" b="1" dirty="0">
                <a:solidFill>
                  <a:schemeClr val="tx1"/>
                </a:solidFill>
                <a:latin typeface="Arial"/>
                <a:cs typeface="Arial"/>
              </a:rPr>
              <a:t>knowledge &amp; information</a:t>
            </a:r>
          </a:p>
        </p:txBody>
      </p:sp>
      <p:sp>
        <p:nvSpPr>
          <p:cNvPr id="2" name="TextBox 1"/>
          <p:cNvSpPr txBox="1"/>
          <p:nvPr/>
        </p:nvSpPr>
        <p:spPr>
          <a:xfrm>
            <a:off x="2675467" y="1244600"/>
            <a:ext cx="184666" cy="477054"/>
          </a:xfrm>
          <a:prstGeom prst="rect">
            <a:avLst/>
          </a:prstGeom>
          <a:noFill/>
        </p:spPr>
        <p:txBody>
          <a:bodyPr wrap="none" rtlCol="0">
            <a:spAutoFit/>
          </a:bodyPr>
          <a:lstStyle/>
          <a:p>
            <a:endParaRPr lang="en-US" dirty="0"/>
          </a:p>
        </p:txBody>
      </p:sp>
      <p:sp>
        <p:nvSpPr>
          <p:cNvPr id="7" name="TextBox 6"/>
          <p:cNvSpPr txBox="1"/>
          <p:nvPr/>
        </p:nvSpPr>
        <p:spPr>
          <a:xfrm>
            <a:off x="2514600" y="1219200"/>
            <a:ext cx="184666" cy="477054"/>
          </a:xfrm>
          <a:prstGeom prst="rect">
            <a:avLst/>
          </a:prstGeom>
          <a:noFill/>
        </p:spPr>
        <p:txBody>
          <a:bodyPr wrap="none" rtlCol="0">
            <a:spAutoFit/>
          </a:bodyPr>
          <a:lstStyle/>
          <a:p>
            <a:endParaRPr lang="en-US" dirty="0"/>
          </a:p>
        </p:txBody>
      </p:sp>
      <p:cxnSp>
        <p:nvCxnSpPr>
          <p:cNvPr id="9" name="Straight Connector 8"/>
          <p:cNvCxnSpPr/>
          <p:nvPr/>
        </p:nvCxnSpPr>
        <p:spPr>
          <a:xfrm>
            <a:off x="3363040" y="1375912"/>
            <a:ext cx="0" cy="3880777"/>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52292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
            <a:ext cx="9144000" cy="1739901"/>
          </a:xfrm>
          <a:prstGeom prst="rect">
            <a:avLst/>
          </a:prstGeom>
          <a:solidFill>
            <a:srgbClr val="17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41986" name="Rectangle 4"/>
          <p:cNvSpPr>
            <a:spLocks/>
          </p:cNvSpPr>
          <p:nvPr/>
        </p:nvSpPr>
        <p:spPr bwMode="auto">
          <a:xfrm>
            <a:off x="310226" y="1219746"/>
            <a:ext cx="8643273" cy="582930"/>
          </a:xfrm>
          <a:prstGeom prst="rect">
            <a:avLst/>
          </a:prstGeom>
          <a:noFill/>
          <a:ln w="12700">
            <a:noFill/>
            <a:miter lim="800000"/>
            <a:headEnd/>
            <a:tailEnd/>
          </a:ln>
        </p:spPr>
        <p:txBody>
          <a:bodyPr lIns="0" tIns="0" rIns="36280" bIns="0" anchor="ctr"/>
          <a:lstStyle/>
          <a:p>
            <a:pPr marL="35714"/>
            <a:r>
              <a:rPr lang="en-US" sz="4800" b="1" dirty="0">
                <a:solidFill>
                  <a:srgbClr val="FFFFFF"/>
                </a:solidFill>
                <a:latin typeface="Arial"/>
                <a:cs typeface="Arial"/>
                <a:sym typeface="Arial" charset="0"/>
              </a:rPr>
              <a:t>MONITORING FRAMEWORK</a:t>
            </a:r>
          </a:p>
        </p:txBody>
      </p:sp>
      <p:grpSp>
        <p:nvGrpSpPr>
          <p:cNvPr id="15" name="Group 14"/>
          <p:cNvGrpSpPr/>
          <p:nvPr/>
        </p:nvGrpSpPr>
        <p:grpSpPr>
          <a:xfrm>
            <a:off x="1" y="2727210"/>
            <a:ext cx="8288867" cy="551690"/>
            <a:chOff x="1" y="2082797"/>
            <a:chExt cx="7662333" cy="551690"/>
          </a:xfrm>
        </p:grpSpPr>
        <p:sp>
          <p:nvSpPr>
            <p:cNvPr id="16" name="Rectangle 15"/>
            <p:cNvSpPr/>
            <p:nvPr/>
          </p:nvSpPr>
          <p:spPr>
            <a:xfrm>
              <a:off x="1" y="2159000"/>
              <a:ext cx="7662333" cy="475487"/>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0" rtlCol="0" anchor="ctr"/>
            <a:lstStyle/>
            <a:p>
              <a:pPr algn="ctr"/>
              <a:endParaRPr lang="en-US" sz="2000" b="1" dirty="0">
                <a:solidFill>
                  <a:schemeClr val="tx1"/>
                </a:solidFill>
                <a:latin typeface="Arial"/>
                <a:cs typeface="Arial"/>
              </a:endParaRPr>
            </a:p>
          </p:txBody>
        </p:sp>
        <p:sp>
          <p:nvSpPr>
            <p:cNvPr id="17" name="TextBox 16"/>
            <p:cNvSpPr txBox="1"/>
            <p:nvPr/>
          </p:nvSpPr>
          <p:spPr>
            <a:xfrm>
              <a:off x="500065" y="2082797"/>
              <a:ext cx="6916735" cy="528350"/>
            </a:xfrm>
            <a:prstGeom prst="rect">
              <a:avLst/>
            </a:prstGeom>
            <a:noFill/>
          </p:spPr>
          <p:txBody>
            <a:bodyPr wrap="square" lIns="0" rtlCol="0">
              <a:spAutoFit/>
            </a:bodyPr>
            <a:lstStyle/>
            <a:p>
              <a:pPr lvl="0">
                <a:lnSpc>
                  <a:spcPct val="150000"/>
                </a:lnSpc>
              </a:pPr>
              <a:r>
                <a:rPr lang="en-CA" sz="2000" b="1" dirty="0">
                  <a:solidFill>
                    <a:schemeClr val="tx1"/>
                  </a:solidFill>
                </a:rPr>
                <a:t>Monitoring report template</a:t>
              </a:r>
            </a:p>
          </p:txBody>
        </p:sp>
      </p:grpSp>
      <p:grpSp>
        <p:nvGrpSpPr>
          <p:cNvPr id="18" name="Group 17"/>
          <p:cNvGrpSpPr/>
          <p:nvPr/>
        </p:nvGrpSpPr>
        <p:grpSpPr>
          <a:xfrm>
            <a:off x="-1" y="3532472"/>
            <a:ext cx="8426253" cy="543214"/>
            <a:chOff x="0" y="2878673"/>
            <a:chExt cx="7789333" cy="543214"/>
          </a:xfrm>
        </p:grpSpPr>
        <p:sp>
          <p:nvSpPr>
            <p:cNvPr id="19" name="Rectangle 18"/>
            <p:cNvSpPr/>
            <p:nvPr/>
          </p:nvSpPr>
          <p:spPr>
            <a:xfrm>
              <a:off x="0" y="2946400"/>
              <a:ext cx="7662333" cy="475487"/>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0" rtlCol="0" anchor="ctr"/>
            <a:lstStyle/>
            <a:p>
              <a:pPr algn="ctr"/>
              <a:endParaRPr lang="en-US" sz="2000" b="1" dirty="0">
                <a:solidFill>
                  <a:schemeClr val="tx1"/>
                </a:solidFill>
                <a:latin typeface="Arial"/>
                <a:cs typeface="Arial"/>
              </a:endParaRPr>
            </a:p>
          </p:txBody>
        </p:sp>
        <p:sp>
          <p:nvSpPr>
            <p:cNvPr id="20" name="TextBox 19"/>
            <p:cNvSpPr txBox="1"/>
            <p:nvPr/>
          </p:nvSpPr>
          <p:spPr>
            <a:xfrm>
              <a:off x="500064" y="2878673"/>
              <a:ext cx="7289269" cy="528350"/>
            </a:xfrm>
            <a:prstGeom prst="rect">
              <a:avLst/>
            </a:prstGeom>
            <a:noFill/>
          </p:spPr>
          <p:txBody>
            <a:bodyPr wrap="square" lIns="0" rtlCol="0">
              <a:spAutoFit/>
            </a:bodyPr>
            <a:lstStyle/>
            <a:p>
              <a:pPr lvl="0">
                <a:lnSpc>
                  <a:spcPct val="150000"/>
                </a:lnSpc>
              </a:pPr>
              <a:r>
                <a:rPr lang="en-CA" sz="2000" b="1" dirty="0">
                  <a:solidFill>
                    <a:schemeClr val="tx1"/>
                  </a:solidFill>
                </a:rPr>
                <a:t>Summary statistics for key indicators</a:t>
              </a:r>
            </a:p>
          </p:txBody>
        </p:sp>
      </p:grpSp>
      <p:grpSp>
        <p:nvGrpSpPr>
          <p:cNvPr id="21" name="Group 20"/>
          <p:cNvGrpSpPr/>
          <p:nvPr/>
        </p:nvGrpSpPr>
        <p:grpSpPr>
          <a:xfrm>
            <a:off x="0" y="4295392"/>
            <a:ext cx="8288867" cy="550324"/>
            <a:chOff x="0" y="3505211"/>
            <a:chExt cx="7662333" cy="550324"/>
          </a:xfrm>
        </p:grpSpPr>
        <p:sp>
          <p:nvSpPr>
            <p:cNvPr id="22" name="Rectangle 21"/>
            <p:cNvSpPr/>
            <p:nvPr/>
          </p:nvSpPr>
          <p:spPr>
            <a:xfrm>
              <a:off x="0" y="3581402"/>
              <a:ext cx="7662333" cy="474133"/>
            </a:xfrm>
            <a:prstGeom prst="rect">
              <a:avLst/>
            </a:prstGeom>
            <a:solidFill>
              <a:srgbClr val="F2BD3E"/>
            </a:solidFill>
            <a:ln>
              <a:noFill/>
            </a:ln>
          </p:spPr>
          <p:style>
            <a:lnRef idx="1">
              <a:schemeClr val="accent1"/>
            </a:lnRef>
            <a:fillRef idx="3">
              <a:schemeClr val="accent1"/>
            </a:fillRef>
            <a:effectRef idx="2">
              <a:schemeClr val="accent1"/>
            </a:effectRef>
            <a:fontRef idx="minor">
              <a:schemeClr val="lt1"/>
            </a:fontRef>
          </p:style>
          <p:txBody>
            <a:bodyPr lIns="0" rtlCol="0" anchor="ctr"/>
            <a:lstStyle/>
            <a:p>
              <a:pPr algn="ctr"/>
              <a:endParaRPr lang="en-US" sz="2000" b="1" dirty="0">
                <a:solidFill>
                  <a:schemeClr val="tx1"/>
                </a:solidFill>
                <a:latin typeface="Arial"/>
                <a:cs typeface="Arial"/>
              </a:endParaRPr>
            </a:p>
          </p:txBody>
        </p:sp>
        <p:sp>
          <p:nvSpPr>
            <p:cNvPr id="23" name="TextBox 22"/>
            <p:cNvSpPr txBox="1"/>
            <p:nvPr/>
          </p:nvSpPr>
          <p:spPr>
            <a:xfrm>
              <a:off x="500064" y="3505211"/>
              <a:ext cx="7077601" cy="528350"/>
            </a:xfrm>
            <a:prstGeom prst="rect">
              <a:avLst/>
            </a:prstGeom>
            <a:noFill/>
            <a:ln>
              <a:noFill/>
            </a:ln>
          </p:spPr>
          <p:txBody>
            <a:bodyPr wrap="square" lIns="0" rtlCol="0">
              <a:spAutoFit/>
            </a:bodyPr>
            <a:lstStyle/>
            <a:p>
              <a:pPr lvl="0">
                <a:lnSpc>
                  <a:spcPct val="150000"/>
                </a:lnSpc>
              </a:pPr>
              <a:r>
                <a:rPr lang="en-CA" sz="2000" b="1" dirty="0">
                  <a:solidFill>
                    <a:schemeClr val="tx1"/>
                  </a:solidFill>
                </a:rPr>
                <a:t>Report back to communities</a:t>
              </a:r>
            </a:p>
          </p:txBody>
        </p:sp>
      </p:grpSp>
      <p:sp>
        <p:nvSpPr>
          <p:cNvPr id="24" name="Shape 104"/>
          <p:cNvSpPr txBox="1">
            <a:spLocks/>
          </p:cNvSpPr>
          <p:nvPr/>
        </p:nvSpPr>
        <p:spPr>
          <a:xfrm>
            <a:off x="2328334" y="1617108"/>
            <a:ext cx="6786033" cy="72815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Titillium Web"/>
              <a:buNone/>
              <a:defRPr sz="2600" b="1" i="0" u="none" strike="noStrike" cap="none">
                <a:solidFill>
                  <a:srgbClr val="000000"/>
                </a:solidFill>
                <a:latin typeface="Titillium Web"/>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r>
              <a:rPr lang="en-US" sz="3600" dirty="0">
                <a:ln>
                  <a:solidFill>
                    <a:srgbClr val="174685"/>
                  </a:solidFill>
                </a:ln>
                <a:solidFill>
                  <a:srgbClr val="174685"/>
                </a:solidFill>
                <a:latin typeface="Arial"/>
                <a:cs typeface="Arial"/>
              </a:rPr>
              <a:t>COMMUNICATING RESULTS</a:t>
            </a:r>
            <a:endParaRPr lang="en" sz="3600" dirty="0">
              <a:ln>
                <a:solidFill>
                  <a:srgbClr val="174685"/>
                </a:solidFill>
              </a:ln>
              <a:solidFill>
                <a:srgbClr val="174685"/>
              </a:solidFill>
              <a:latin typeface="Arial"/>
              <a:cs typeface="Arial"/>
            </a:endParaRPr>
          </a:p>
        </p:txBody>
      </p:sp>
    </p:spTree>
    <p:extLst>
      <p:ext uri="{BB962C8B-B14F-4D97-AF65-F5344CB8AC3E}">
        <p14:creationId xmlns:p14="http://schemas.microsoft.com/office/powerpoint/2010/main" val="3220427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22867"/>
            <a:ext cx="9144000" cy="4220632"/>
          </a:xfrm>
          <a:prstGeom prst="rect">
            <a:avLst/>
          </a:prstGeom>
          <a:solidFill>
            <a:srgbClr val="1746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1" y="1243066"/>
            <a:ext cx="9203268" cy="475487"/>
          </a:xfrm>
          <a:prstGeom prst="rect">
            <a:avLst/>
          </a:prstGeom>
          <a:solidFill>
            <a:schemeClr val="tx1">
              <a:lumMod val="75000"/>
              <a:lumOff val="25000"/>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rgbClr val="F2BD3E"/>
                </a:solidFill>
                <a:latin typeface="Arial"/>
                <a:cs typeface="Arial"/>
              </a:rPr>
              <a:t>THREATS</a:t>
            </a:r>
          </a:p>
        </p:txBody>
      </p:sp>
      <p:sp>
        <p:nvSpPr>
          <p:cNvPr id="5" name="Rectangle 4"/>
          <p:cNvSpPr>
            <a:spLocks/>
          </p:cNvSpPr>
          <p:nvPr/>
        </p:nvSpPr>
        <p:spPr bwMode="auto">
          <a:xfrm>
            <a:off x="533399" y="408519"/>
            <a:ext cx="8796867" cy="582930"/>
          </a:xfrm>
          <a:prstGeom prst="rect">
            <a:avLst/>
          </a:prstGeom>
          <a:noFill/>
          <a:ln w="12700">
            <a:noFill/>
            <a:miter lim="800000"/>
            <a:headEnd/>
            <a:tailEnd/>
          </a:ln>
        </p:spPr>
        <p:txBody>
          <a:bodyPr lIns="0" tIns="0" rIns="36280" bIns="0" anchor="ctr"/>
          <a:lstStyle/>
          <a:p>
            <a:pPr marL="35714"/>
            <a:r>
              <a:rPr lang="en-US" sz="4800" b="1" dirty="0">
                <a:ln>
                  <a:solidFill>
                    <a:srgbClr val="174685"/>
                  </a:solidFill>
                </a:ln>
                <a:solidFill>
                  <a:srgbClr val="174685"/>
                </a:solidFill>
                <a:latin typeface="Arial"/>
                <a:cs typeface="Arial"/>
                <a:sym typeface="Arial" charset="0"/>
              </a:rPr>
              <a:t>BIODIVERSITY MONITORING</a:t>
            </a:r>
          </a:p>
        </p:txBody>
      </p:sp>
      <p:sp>
        <p:nvSpPr>
          <p:cNvPr id="16" name="Rectangle 15"/>
          <p:cNvSpPr/>
          <p:nvPr/>
        </p:nvSpPr>
        <p:spPr>
          <a:xfrm>
            <a:off x="-1" y="3046468"/>
            <a:ext cx="9203268" cy="475487"/>
          </a:xfrm>
          <a:prstGeom prst="rect">
            <a:avLst/>
          </a:prstGeom>
          <a:solidFill>
            <a:schemeClr val="tx1">
              <a:lumMod val="75000"/>
              <a:lumOff val="25000"/>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rgbClr val="F2BD3E"/>
                </a:solidFill>
                <a:latin typeface="Arial"/>
                <a:cs typeface="Arial"/>
              </a:rPr>
              <a:t>OUTCOMES</a:t>
            </a:r>
          </a:p>
        </p:txBody>
      </p:sp>
      <p:sp>
        <p:nvSpPr>
          <p:cNvPr id="4" name="TextBox 3"/>
          <p:cNvSpPr txBox="1"/>
          <p:nvPr/>
        </p:nvSpPr>
        <p:spPr>
          <a:xfrm>
            <a:off x="2726266" y="1981188"/>
            <a:ext cx="3750734" cy="707886"/>
          </a:xfrm>
          <a:prstGeom prst="rect">
            <a:avLst/>
          </a:prstGeom>
          <a:noFill/>
        </p:spPr>
        <p:txBody>
          <a:bodyPr wrap="square" rtlCol="0">
            <a:spAutoFit/>
          </a:bodyPr>
          <a:lstStyle/>
          <a:p>
            <a:pPr algn="ctr"/>
            <a:r>
              <a:rPr lang="en-US" sz="2000" b="1" dirty="0">
                <a:solidFill>
                  <a:schemeClr val="bg1"/>
                </a:solidFill>
              </a:rPr>
              <a:t>DEGREE/SEVERITY</a:t>
            </a:r>
          </a:p>
          <a:p>
            <a:pPr algn="ctr"/>
            <a:r>
              <a:rPr lang="en-US" sz="2000" b="1" dirty="0">
                <a:solidFill>
                  <a:schemeClr val="bg1"/>
                </a:solidFill>
              </a:rPr>
              <a:t>INCREASING/DECREASING</a:t>
            </a:r>
          </a:p>
        </p:txBody>
      </p:sp>
      <p:sp>
        <p:nvSpPr>
          <p:cNvPr id="18" name="TextBox 17"/>
          <p:cNvSpPr txBox="1"/>
          <p:nvPr/>
        </p:nvSpPr>
        <p:spPr>
          <a:xfrm>
            <a:off x="2391833" y="3640656"/>
            <a:ext cx="4419601" cy="1323439"/>
          </a:xfrm>
          <a:prstGeom prst="rect">
            <a:avLst/>
          </a:prstGeom>
          <a:noFill/>
        </p:spPr>
        <p:txBody>
          <a:bodyPr wrap="square" rtlCol="0">
            <a:spAutoFit/>
          </a:bodyPr>
          <a:lstStyle/>
          <a:p>
            <a:pPr marL="666496" indent="-666496" algn="ctr"/>
            <a:r>
              <a:rPr lang="en-CA" sz="2000" b="1" dirty="0">
                <a:solidFill>
                  <a:srgbClr val="FFFFFF"/>
                </a:solidFill>
              </a:rPr>
              <a:t>HABITAT AREA</a:t>
            </a:r>
          </a:p>
          <a:p>
            <a:pPr marL="666496" indent="-666496" algn="ctr"/>
            <a:r>
              <a:rPr lang="en-CA" sz="2000" b="1" dirty="0">
                <a:solidFill>
                  <a:srgbClr val="FFFFFF"/>
                </a:solidFill>
              </a:rPr>
              <a:t>HABITAT QUALITY</a:t>
            </a:r>
          </a:p>
          <a:p>
            <a:pPr marL="666496" indent="-666496" algn="ctr"/>
            <a:r>
              <a:rPr lang="en-CA" sz="2000" b="1" dirty="0">
                <a:solidFill>
                  <a:srgbClr val="FFFFFF"/>
                </a:solidFill>
              </a:rPr>
              <a:t>POPULATIONS OF KEY SPECIES</a:t>
            </a:r>
          </a:p>
          <a:p>
            <a:pPr marL="666496" indent="-666496" algn="ctr"/>
            <a:r>
              <a:rPr lang="en-CA" sz="2000" b="1" dirty="0">
                <a:solidFill>
                  <a:srgbClr val="FFFFFF"/>
                </a:solidFill>
              </a:rPr>
              <a:t>ECOSYSTEM SERVICES</a:t>
            </a:r>
          </a:p>
        </p:txBody>
      </p:sp>
    </p:spTree>
    <p:extLst>
      <p:ext uri="{BB962C8B-B14F-4D97-AF65-F5344CB8AC3E}">
        <p14:creationId xmlns:p14="http://schemas.microsoft.com/office/powerpoint/2010/main" val="2669831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ver / Divider / Title Slide (orange) – 2 photos require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Text Slide with Graphic (blu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3">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txDef>
      <a:spPr bwMode="auto">
        <a:noFill/>
        <a:ln w="12700">
          <a:noFill/>
          <a:miter lim="800000"/>
          <a:headEnd/>
          <a:tailEnd/>
        </a:ln>
      </a:spPr>
      <a:bodyPr lIns="38100" tIns="38100" rIns="38100" bIns="38100"/>
      <a:lstStyle>
        <a:defPPr algn="l" eaLnBrk="0" hangingPunct="0">
          <a:defRPr sz="5700" dirty="0">
            <a:solidFill>
              <a:srgbClr val="FFFFFF"/>
            </a:solidFill>
          </a:defRPr>
        </a:defPPr>
      </a:lstStyle>
    </a:txDef>
  </a:objectDefaults>
  <a:extraClrSchemeLst>
    <a:extraClrScheme>
      <a:clrScheme name="Text Photo 1Up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Text Slide with Graphic (blu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3">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txDef>
      <a:spPr bwMode="auto">
        <a:noFill/>
        <a:ln w="12700">
          <a:noFill/>
          <a:miter lim="800000"/>
          <a:headEnd/>
          <a:tailEnd/>
        </a:ln>
      </a:spPr>
      <a:bodyPr lIns="38100" tIns="38100" rIns="38100" bIns="38100"/>
      <a:lstStyle>
        <a:defPPr algn="l" eaLnBrk="0" hangingPunct="0">
          <a:defRPr sz="5700" dirty="0">
            <a:solidFill>
              <a:srgbClr val="FFFFFF"/>
            </a:solidFill>
          </a:defRPr>
        </a:defPPr>
      </a:lstStyle>
    </a:txDef>
  </a:objectDefaults>
  <a:extraClrSchemeLst>
    <a:extraClrScheme>
      <a:clrScheme name="Text Photo 1Up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Text Slide with Graphic (blu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3">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txDef>
      <a:spPr bwMode="auto">
        <a:noFill/>
        <a:ln w="12700">
          <a:noFill/>
          <a:miter lim="800000"/>
          <a:headEnd/>
          <a:tailEnd/>
        </a:ln>
      </a:spPr>
      <a:bodyPr lIns="38100" tIns="38100" rIns="38100" bIns="38100"/>
      <a:lstStyle>
        <a:defPPr algn="l" eaLnBrk="0" hangingPunct="0">
          <a:defRPr sz="5700" dirty="0">
            <a:solidFill>
              <a:srgbClr val="FFFFFF"/>
            </a:solidFill>
          </a:defRPr>
        </a:defPPr>
      </a:lstStyle>
    </a:txDef>
  </a:objectDefaults>
  <a:extraClrSchemeLst>
    <a:extraClrScheme>
      <a:clrScheme name="Text Photo 1Up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Text Slide with Graphic (blu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3">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txDef>
      <a:spPr bwMode="auto">
        <a:noFill/>
        <a:ln w="12700">
          <a:noFill/>
          <a:miter lim="800000"/>
          <a:headEnd/>
          <a:tailEnd/>
        </a:ln>
      </a:spPr>
      <a:bodyPr lIns="38100" tIns="38100" rIns="38100" bIns="38100"/>
      <a:lstStyle>
        <a:defPPr algn="l" eaLnBrk="0" hangingPunct="0">
          <a:defRPr sz="5700" dirty="0">
            <a:solidFill>
              <a:srgbClr val="FFFFFF"/>
            </a:solidFill>
          </a:defRPr>
        </a:defPPr>
      </a:lstStyle>
    </a:txDef>
  </a:objectDefaults>
  <a:extraClrSchemeLst>
    <a:extraClrScheme>
      <a:clrScheme name="Text Photo 1Up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Text Slide with Graphic (blu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3">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txDef>
      <a:spPr bwMode="auto">
        <a:noFill/>
        <a:ln w="12700">
          <a:noFill/>
          <a:miter lim="800000"/>
          <a:headEnd/>
          <a:tailEnd/>
        </a:ln>
      </a:spPr>
      <a:bodyPr lIns="38100" tIns="38100" rIns="38100" bIns="38100"/>
      <a:lstStyle>
        <a:defPPr algn="l" eaLnBrk="0" hangingPunct="0">
          <a:defRPr sz="5700" dirty="0">
            <a:solidFill>
              <a:srgbClr val="FFFFFF"/>
            </a:solidFill>
          </a:defRPr>
        </a:defPPr>
      </a:lstStyle>
    </a:txDef>
  </a:objectDefaults>
  <a:extraClrSchemeLst>
    <a:extraClrScheme>
      <a:clrScheme name="Text Photo 1Up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ver / Divider / Title Slide (green) – 2 photos require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ivider 2Up">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objectDefaults>
  <a:extraClrSchemeLst>
    <a:extraClrScheme>
      <a:clrScheme name="Divider 2U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ver / Divider / Title Slide (blue) – 2 photos require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xt Slide (orange) – 1 photo require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Orange">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objectDefaults>
  <a:extraClrSchemeLst>
    <a:extraClrScheme>
      <a:clrScheme name="Text Photo 1Up Oran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ext Slide (orange) – 1 photo require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Orange">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objectDefaults>
  <a:extraClrSchemeLst>
    <a:extraClrScheme>
      <a:clrScheme name="Text Photo 1Up Oran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ext Slide (orange) – 1 photo require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Orange">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objectDefaults>
  <a:extraClrSchemeLst>
    <a:extraClrScheme>
      <a:clrScheme name="Text Photo 1Up Oran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xt Slide with Graphic (orange) ">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4">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objectDefaults>
  <a:extraClrSchemeLst>
    <a:extraClrScheme>
      <a:clrScheme name="Text Photo 1Up copy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xt Slide with Graphic (green) ">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1">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objectDefaults>
  <a:extraClrSchemeLst>
    <a:extraClrScheme>
      <a:clrScheme name="Text Photo 1Up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xt Slide with Graphic (blu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3">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txDef>
      <a:spPr bwMode="auto">
        <a:noFill/>
        <a:ln w="12700">
          <a:noFill/>
          <a:miter lim="800000"/>
          <a:headEnd/>
          <a:tailEnd/>
        </a:ln>
      </a:spPr>
      <a:bodyPr lIns="38100" tIns="38100" rIns="38100" bIns="38100"/>
      <a:lstStyle>
        <a:defPPr algn="l" eaLnBrk="0" hangingPunct="0">
          <a:defRPr sz="5700" dirty="0">
            <a:solidFill>
              <a:srgbClr val="FFFFFF"/>
            </a:solidFill>
          </a:defRPr>
        </a:defPPr>
      </a:lstStyle>
    </a:txDef>
  </a:objectDefaults>
  <a:extraClrSchemeLst>
    <a:extraClrScheme>
      <a:clrScheme name="Text Photo 1Up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364CB4278C7345AF9A470FDD2EC510" ma:contentTypeVersion="1" ma:contentTypeDescription="Create a new document." ma:contentTypeScope="" ma:versionID="ee536c052892328987a5380c84d610fc">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50114DE5-65DA-4DAA-ABAC-44801472E465}">
  <ds:schemaRefs>
    <ds:schemaRef ds:uri="http://schemas.microsoft.com/sharepoint/v3/contenttype/forms"/>
  </ds:schemaRefs>
</ds:datastoreItem>
</file>

<file path=customXml/itemProps2.xml><?xml version="1.0" encoding="utf-8"?>
<ds:datastoreItem xmlns:ds="http://schemas.openxmlformats.org/officeDocument/2006/customXml" ds:itemID="{9CE791D7-7377-4D25-BB1C-947536495E9D}">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purl.org/dc/dcmitype/"/>
    <ds:schemaRef ds:uri="http://www.w3.org/XML/1998/namespace"/>
  </ds:schemaRefs>
</ds:datastoreItem>
</file>

<file path=customXml/itemProps3.xml><?xml version="1.0" encoding="utf-8"?>
<ds:datastoreItem xmlns:ds="http://schemas.openxmlformats.org/officeDocument/2006/customXml" ds:itemID="{3CF6C1C6-E0EC-4A81-A663-A8FA0DAE25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16690</TotalTime>
  <Pages>0</Pages>
  <Words>1690</Words>
  <Characters>0</Characters>
  <Application>Microsoft Office PowerPoint</Application>
  <PresentationFormat>On-screen Show (16:9)</PresentationFormat>
  <Lines>0</Lines>
  <Paragraphs>252</Paragraphs>
  <Slides>19</Slides>
  <Notes>19</Notes>
  <HiddenSlides>0</HiddenSlides>
  <MMClips>0</MMClips>
  <ScaleCrop>false</ScaleCrop>
  <HeadingPairs>
    <vt:vector size="6" baseType="variant">
      <vt:variant>
        <vt:lpstr>Fonts Used</vt:lpstr>
      </vt:variant>
      <vt:variant>
        <vt:i4>7</vt:i4>
      </vt:variant>
      <vt:variant>
        <vt:lpstr>Theme</vt:lpstr>
      </vt:variant>
      <vt:variant>
        <vt:i4>15</vt:i4>
      </vt:variant>
      <vt:variant>
        <vt:lpstr>Slide Titles</vt:lpstr>
      </vt:variant>
      <vt:variant>
        <vt:i4>19</vt:i4>
      </vt:variant>
    </vt:vector>
  </HeadingPairs>
  <TitlesOfParts>
    <vt:vector size="41" baseType="lpstr">
      <vt:lpstr>ＭＳ Ｐゴシック</vt:lpstr>
      <vt:lpstr>Arial</vt:lpstr>
      <vt:lpstr>Calibri</vt:lpstr>
      <vt:lpstr>Helvetica Neue</vt:lpstr>
      <vt:lpstr>Helvetica Neue Light</vt:lpstr>
      <vt:lpstr>Titillium Web</vt:lpstr>
      <vt:lpstr>Wingdings</vt:lpstr>
      <vt:lpstr>Cover / Divider / Title Slide (orange) – 2 photos required</vt:lpstr>
      <vt:lpstr>Cover / Divider / Title Slide (green) – 2 photos required</vt:lpstr>
      <vt:lpstr>Cover / Divider / Title Slide (blue) – 2 photos required</vt:lpstr>
      <vt:lpstr>Text Slide (orange) – 1 photo required</vt:lpstr>
      <vt:lpstr>1_Text Slide (orange) – 1 photo required</vt:lpstr>
      <vt:lpstr>2_Text Slide (orange) – 1 photo required</vt:lpstr>
      <vt:lpstr>Text Slide with Graphic (orange) </vt:lpstr>
      <vt:lpstr>Text Slide with Graphic (green) </vt:lpstr>
      <vt:lpstr>Text Slide with Graphic (blue)</vt:lpstr>
      <vt:lpstr>1_Text Slide with Graphic (blue)</vt:lpstr>
      <vt:lpstr>2_Text Slide with Graphic (blue)</vt:lpstr>
      <vt:lpstr>3_Text Slide with Graphic (blue)</vt:lpstr>
      <vt:lpstr>4_Text Slide with Graphic (blue)</vt:lpstr>
      <vt:lpstr>5_Text Slide with Graphic (blue)</vt:lpstr>
      <vt:lpstr>Office Theme</vt:lpstr>
      <vt:lpstr>5: MONITORING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Eduard Niesten</dc:creator>
  <cp:lastModifiedBy>Zachary Wells</cp:lastModifiedBy>
  <cp:revision>1021</cp:revision>
  <dcterms:created xsi:type="dcterms:W3CDTF">2011-05-26T00:15:19Z</dcterms:created>
  <dcterms:modified xsi:type="dcterms:W3CDTF">2017-09-08T18:32:34Z</dcterms:modified>
</cp:coreProperties>
</file>