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8" r:id="rId4"/>
    <p:sldMasterId id="2147483649" r:id="rId5"/>
    <p:sldMasterId id="2147483769" r:id="rId6"/>
    <p:sldMasterId id="2147483652" r:id="rId7"/>
    <p:sldMasterId id="2147483807" r:id="rId8"/>
    <p:sldMasterId id="2147483809" r:id="rId9"/>
    <p:sldMasterId id="2147483655" r:id="rId10"/>
    <p:sldMasterId id="2147483653" r:id="rId11"/>
    <p:sldMasterId id="2147483656" r:id="rId12"/>
    <p:sldMasterId id="2147483819" r:id="rId13"/>
    <p:sldMasterId id="2147483821" r:id="rId14"/>
    <p:sldMasterId id="2147483823" r:id="rId15"/>
    <p:sldMasterId id="2147483825" r:id="rId16"/>
    <p:sldMasterId id="2147483827" r:id="rId17"/>
    <p:sldMasterId id="2147483909" r:id="rId18"/>
  </p:sldMasterIdLst>
  <p:notesMasterIdLst>
    <p:notesMasterId r:id="rId29"/>
  </p:notesMasterIdLst>
  <p:handoutMasterIdLst>
    <p:handoutMasterId r:id="rId30"/>
  </p:handoutMasterIdLst>
  <p:sldIdLst>
    <p:sldId id="503" r:id="rId19"/>
    <p:sldId id="467" r:id="rId20"/>
    <p:sldId id="494" r:id="rId21"/>
    <p:sldId id="497" r:id="rId22"/>
    <p:sldId id="507" r:id="rId23"/>
    <p:sldId id="501" r:id="rId24"/>
    <p:sldId id="502" r:id="rId25"/>
    <p:sldId id="499" r:id="rId26"/>
    <p:sldId id="505" r:id="rId27"/>
    <p:sldId id="441" r:id="rId28"/>
  </p:sldIdLst>
  <p:sldSz cx="9144000" cy="5143500" type="screen16x9"/>
  <p:notesSz cx="6858000" cy="9144000"/>
  <p:defaultTextStyle>
    <a:defPPr>
      <a:defRPr lang="en-US"/>
    </a:defPPr>
    <a:lvl1pPr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1pPr>
    <a:lvl2pPr marL="286984"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2pPr>
    <a:lvl3pPr marL="573969"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3pPr>
    <a:lvl4pPr marL="860953"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4pPr>
    <a:lvl5pPr marL="1147938" algn="l" rtl="0" fontAlgn="base">
      <a:spcBef>
        <a:spcPct val="0"/>
      </a:spcBef>
      <a:spcAft>
        <a:spcPct val="0"/>
      </a:spcAft>
      <a:defRPr sz="2500" kern="1200">
        <a:solidFill>
          <a:srgbClr val="000000"/>
        </a:solidFill>
        <a:latin typeface="Arial" pitchFamily="34" charset="0"/>
        <a:ea typeface="ＭＳ Ｐゴシック"/>
        <a:cs typeface="ＭＳ Ｐゴシック"/>
        <a:sym typeface="Arial" pitchFamily="34" charset="0"/>
      </a:defRPr>
    </a:lvl5pPr>
    <a:lvl6pPr marL="1434922"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6pPr>
    <a:lvl7pPr marL="1721907"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7pPr>
    <a:lvl8pPr marL="2008891"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8pPr>
    <a:lvl9pPr marL="2295876" algn="l" defTabSz="573969" rtl="0" eaLnBrk="1" latinLnBrk="0" hangingPunct="1">
      <a:defRPr sz="2500" kern="1200">
        <a:solidFill>
          <a:srgbClr val="000000"/>
        </a:solidFill>
        <a:latin typeface="Arial" pitchFamily="34" charset="0"/>
        <a:ea typeface="ＭＳ Ｐゴシック"/>
        <a:cs typeface="ＭＳ Ｐゴシック"/>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262"/>
    <a:srgbClr val="11386C"/>
    <a:srgbClr val="032861"/>
    <a:srgbClr val="FFE76F"/>
    <a:srgbClr val="18509B"/>
    <a:srgbClr val="174685"/>
    <a:srgbClr val="29C7E5"/>
    <a:srgbClr val="F2BD3E"/>
    <a:srgbClr val="DC7C2C"/>
    <a:srgbClr val="6A7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5" autoAdjust="0"/>
    <p:restoredTop sz="91820" autoAdjust="0"/>
  </p:normalViewPr>
  <p:slideViewPr>
    <p:cSldViewPr snapToGrid="0">
      <p:cViewPr varScale="1">
        <p:scale>
          <a:sx n="87" d="100"/>
          <a:sy n="87" d="100"/>
        </p:scale>
        <p:origin x="-72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33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handoutMaster" Target="handoutMasters/handoutMaster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83B62-A615-4C6B-A522-25E66CB95DA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D0DD176-25C8-47A3-86B7-80BF15085F4C}">
      <dgm:prSet phldrT="[Text]" custT="1"/>
      <dgm:spPr>
        <a:solidFill>
          <a:srgbClr val="174685"/>
        </a:solidFill>
      </dgm:spPr>
      <dgm:t>
        <a:bodyPr/>
        <a:lstStyle/>
        <a:p>
          <a:r>
            <a:rPr lang="en-US" sz="2000" b="1" dirty="0"/>
            <a:t>Monitoring</a:t>
          </a:r>
        </a:p>
      </dgm:t>
    </dgm:pt>
    <dgm:pt modelId="{2717A0F9-3BB4-4C43-BE25-B5A5B39F53EE}" type="parTrans" cxnId="{4825D1DE-DB0E-4337-BFE4-228D69111AC1}">
      <dgm:prSet/>
      <dgm:spPr/>
      <dgm:t>
        <a:bodyPr/>
        <a:lstStyle/>
        <a:p>
          <a:endParaRPr lang="en-US" sz="2800" b="1"/>
        </a:p>
      </dgm:t>
    </dgm:pt>
    <dgm:pt modelId="{E9D59BA2-D7CE-49BA-A8D0-2DC33434E4D2}" type="sibTrans" cxnId="{4825D1DE-DB0E-4337-BFE4-228D69111AC1}">
      <dgm:prSet/>
      <dgm:spPr>
        <a:ln w="38100">
          <a:solidFill>
            <a:srgbClr val="29C7E5"/>
          </a:solidFill>
        </a:ln>
      </dgm:spPr>
      <dgm:t>
        <a:bodyPr/>
        <a:lstStyle/>
        <a:p>
          <a:endParaRPr lang="en-US" sz="2800" b="1"/>
        </a:p>
      </dgm:t>
    </dgm:pt>
    <dgm:pt modelId="{75447887-AF2D-42F1-9192-A7CD5C247D1C}">
      <dgm:prSet phldrT="[Text]" custT="1"/>
      <dgm:spPr>
        <a:solidFill>
          <a:srgbClr val="29C7E5"/>
        </a:solidFill>
      </dgm:spPr>
      <dgm:t>
        <a:bodyPr/>
        <a:lstStyle/>
        <a:p>
          <a:r>
            <a:rPr lang="en-US" sz="2000" b="1" dirty="0"/>
            <a:t>Renegotiation</a:t>
          </a:r>
        </a:p>
      </dgm:t>
    </dgm:pt>
    <dgm:pt modelId="{2865E3E9-BDDF-4342-926E-B38CB744B0BE}" type="parTrans" cxnId="{51C03B0B-A797-4319-A7B1-FEF5EFB21EA3}">
      <dgm:prSet/>
      <dgm:spPr/>
      <dgm:t>
        <a:bodyPr/>
        <a:lstStyle/>
        <a:p>
          <a:endParaRPr lang="en-US" sz="2800" b="1"/>
        </a:p>
      </dgm:t>
    </dgm:pt>
    <dgm:pt modelId="{8D1500D1-4929-40D9-AAA1-FDC7B433D09B}" type="sibTrans" cxnId="{51C03B0B-A797-4319-A7B1-FEF5EFB21EA3}">
      <dgm:prSet/>
      <dgm:spPr>
        <a:ln w="38100">
          <a:solidFill>
            <a:srgbClr val="29C7E5"/>
          </a:solidFill>
        </a:ln>
      </dgm:spPr>
      <dgm:t>
        <a:bodyPr/>
        <a:lstStyle/>
        <a:p>
          <a:endParaRPr lang="en-US" sz="2800" b="1"/>
        </a:p>
      </dgm:t>
    </dgm:pt>
    <dgm:pt modelId="{030FF3B5-1915-4A33-8978-5D4FFFC65D6A}">
      <dgm:prSet phldrT="[Text]" custT="1"/>
      <dgm:spPr>
        <a:solidFill>
          <a:srgbClr val="174685"/>
        </a:solidFill>
      </dgm:spPr>
      <dgm:t>
        <a:bodyPr/>
        <a:lstStyle/>
        <a:p>
          <a:r>
            <a:rPr lang="en-US" sz="2000" b="1" dirty="0"/>
            <a:t>Implementation</a:t>
          </a:r>
        </a:p>
      </dgm:t>
    </dgm:pt>
    <dgm:pt modelId="{8822ADDF-33F9-4FD6-893B-2C98E02ED4A1}" type="parTrans" cxnId="{17745302-A054-4074-87D5-D98D37D253D0}">
      <dgm:prSet/>
      <dgm:spPr/>
      <dgm:t>
        <a:bodyPr/>
        <a:lstStyle/>
        <a:p>
          <a:endParaRPr lang="en-US" sz="2800" b="1"/>
        </a:p>
      </dgm:t>
    </dgm:pt>
    <dgm:pt modelId="{3A72A482-4152-4B32-AB22-5D3FFE3A5DE4}" type="sibTrans" cxnId="{17745302-A054-4074-87D5-D98D37D253D0}">
      <dgm:prSet/>
      <dgm:spPr>
        <a:ln w="38100">
          <a:solidFill>
            <a:srgbClr val="29C7E5"/>
          </a:solidFill>
        </a:ln>
      </dgm:spPr>
      <dgm:t>
        <a:bodyPr/>
        <a:lstStyle/>
        <a:p>
          <a:endParaRPr lang="en-US" sz="2800" b="1"/>
        </a:p>
      </dgm:t>
    </dgm:pt>
    <dgm:pt modelId="{0F30C7B7-520C-4CFC-B0C4-65CE70950B75}" type="pres">
      <dgm:prSet presAssocID="{7F383B62-A615-4C6B-A522-25E66CB95DA3}" presName="cycle" presStyleCnt="0">
        <dgm:presLayoutVars>
          <dgm:dir/>
          <dgm:resizeHandles val="exact"/>
        </dgm:presLayoutVars>
      </dgm:prSet>
      <dgm:spPr/>
      <dgm:t>
        <a:bodyPr/>
        <a:lstStyle/>
        <a:p>
          <a:endParaRPr lang="en-US"/>
        </a:p>
      </dgm:t>
    </dgm:pt>
    <dgm:pt modelId="{08741A48-D5AD-4981-A250-DDBB988ECDDE}" type="pres">
      <dgm:prSet presAssocID="{2D0DD176-25C8-47A3-86B7-80BF15085F4C}" presName="node" presStyleLbl="node1" presStyleIdx="0" presStyleCnt="3" custScaleX="110963" custScaleY="65921">
        <dgm:presLayoutVars>
          <dgm:bulletEnabled val="1"/>
        </dgm:presLayoutVars>
      </dgm:prSet>
      <dgm:spPr/>
      <dgm:t>
        <a:bodyPr/>
        <a:lstStyle/>
        <a:p>
          <a:endParaRPr lang="en-US"/>
        </a:p>
      </dgm:t>
    </dgm:pt>
    <dgm:pt modelId="{FE0C02A7-1625-4CE9-8713-A252138F6F10}" type="pres">
      <dgm:prSet presAssocID="{2D0DD176-25C8-47A3-86B7-80BF15085F4C}" presName="spNode" presStyleCnt="0"/>
      <dgm:spPr/>
    </dgm:pt>
    <dgm:pt modelId="{1DC84C1B-A42B-45AD-863E-7D528AA27BC2}" type="pres">
      <dgm:prSet presAssocID="{E9D59BA2-D7CE-49BA-A8D0-2DC33434E4D2}" presName="sibTrans" presStyleLbl="sibTrans1D1" presStyleIdx="0" presStyleCnt="3"/>
      <dgm:spPr/>
      <dgm:t>
        <a:bodyPr/>
        <a:lstStyle/>
        <a:p>
          <a:endParaRPr lang="en-US"/>
        </a:p>
      </dgm:t>
    </dgm:pt>
    <dgm:pt modelId="{5F08FA0C-5BDD-4D46-BF0C-DABEF779543F}" type="pres">
      <dgm:prSet presAssocID="{75447887-AF2D-42F1-9192-A7CD5C247D1C}" presName="node" presStyleLbl="node1" presStyleIdx="1" presStyleCnt="3" custScaleX="140067" custScaleY="76725">
        <dgm:presLayoutVars>
          <dgm:bulletEnabled val="1"/>
        </dgm:presLayoutVars>
      </dgm:prSet>
      <dgm:spPr/>
      <dgm:t>
        <a:bodyPr/>
        <a:lstStyle/>
        <a:p>
          <a:endParaRPr lang="en-US"/>
        </a:p>
      </dgm:t>
    </dgm:pt>
    <dgm:pt modelId="{F9F2F962-C279-48B7-BF23-C22B7C857DF0}" type="pres">
      <dgm:prSet presAssocID="{75447887-AF2D-42F1-9192-A7CD5C247D1C}" presName="spNode" presStyleCnt="0"/>
      <dgm:spPr/>
    </dgm:pt>
    <dgm:pt modelId="{BB2E165E-9DB6-437D-BB0E-39B458923BF3}" type="pres">
      <dgm:prSet presAssocID="{8D1500D1-4929-40D9-AAA1-FDC7B433D09B}" presName="sibTrans" presStyleLbl="sibTrans1D1" presStyleIdx="1" presStyleCnt="3"/>
      <dgm:spPr/>
      <dgm:t>
        <a:bodyPr/>
        <a:lstStyle/>
        <a:p>
          <a:endParaRPr lang="en-US"/>
        </a:p>
      </dgm:t>
    </dgm:pt>
    <dgm:pt modelId="{EEB27834-A2DC-47E9-A179-8EC03C7EFD13}" type="pres">
      <dgm:prSet presAssocID="{030FF3B5-1915-4A33-8978-5D4FFFC65D6A}" presName="node" presStyleLbl="node1" presStyleIdx="2" presStyleCnt="3" custScaleX="147006" custScaleY="72675" custRadScaleRad="94626" custRadScaleInc="-5914">
        <dgm:presLayoutVars>
          <dgm:bulletEnabled val="1"/>
        </dgm:presLayoutVars>
      </dgm:prSet>
      <dgm:spPr/>
      <dgm:t>
        <a:bodyPr/>
        <a:lstStyle/>
        <a:p>
          <a:endParaRPr lang="en-US"/>
        </a:p>
      </dgm:t>
    </dgm:pt>
    <dgm:pt modelId="{3BAC9E93-3F44-464A-8A33-7AAF06E44FE3}" type="pres">
      <dgm:prSet presAssocID="{030FF3B5-1915-4A33-8978-5D4FFFC65D6A}" presName="spNode" presStyleCnt="0"/>
      <dgm:spPr/>
    </dgm:pt>
    <dgm:pt modelId="{1851A999-92B1-470F-83E0-FC1272BB9B73}" type="pres">
      <dgm:prSet presAssocID="{3A72A482-4152-4B32-AB22-5D3FFE3A5DE4}" presName="sibTrans" presStyleLbl="sibTrans1D1" presStyleIdx="2" presStyleCnt="3"/>
      <dgm:spPr/>
      <dgm:t>
        <a:bodyPr/>
        <a:lstStyle/>
        <a:p>
          <a:endParaRPr lang="en-US"/>
        </a:p>
      </dgm:t>
    </dgm:pt>
  </dgm:ptLst>
  <dgm:cxnLst>
    <dgm:cxn modelId="{BBDDE355-DBC4-4D44-9D31-A1A8DBDA9206}" type="presOf" srcId="{7F383B62-A615-4C6B-A522-25E66CB95DA3}" destId="{0F30C7B7-520C-4CFC-B0C4-65CE70950B75}" srcOrd="0" destOrd="0" presId="urn:microsoft.com/office/officeart/2005/8/layout/cycle5"/>
    <dgm:cxn modelId="{32A50513-66F4-F049-90EF-1BF0AB6D66DF}" type="presOf" srcId="{8D1500D1-4929-40D9-AAA1-FDC7B433D09B}" destId="{BB2E165E-9DB6-437D-BB0E-39B458923BF3}" srcOrd="0" destOrd="0" presId="urn:microsoft.com/office/officeart/2005/8/layout/cycle5"/>
    <dgm:cxn modelId="{51C03B0B-A797-4319-A7B1-FEF5EFB21EA3}" srcId="{7F383B62-A615-4C6B-A522-25E66CB95DA3}" destId="{75447887-AF2D-42F1-9192-A7CD5C247D1C}" srcOrd="1" destOrd="0" parTransId="{2865E3E9-BDDF-4342-926E-B38CB744B0BE}" sibTransId="{8D1500D1-4929-40D9-AAA1-FDC7B433D09B}"/>
    <dgm:cxn modelId="{DDC704E1-4FAE-904A-8AC5-E09A11FB761F}" type="presOf" srcId="{75447887-AF2D-42F1-9192-A7CD5C247D1C}" destId="{5F08FA0C-5BDD-4D46-BF0C-DABEF779543F}" srcOrd="0" destOrd="0" presId="urn:microsoft.com/office/officeart/2005/8/layout/cycle5"/>
    <dgm:cxn modelId="{4825D1DE-DB0E-4337-BFE4-228D69111AC1}" srcId="{7F383B62-A615-4C6B-A522-25E66CB95DA3}" destId="{2D0DD176-25C8-47A3-86B7-80BF15085F4C}" srcOrd="0" destOrd="0" parTransId="{2717A0F9-3BB4-4C43-BE25-B5A5B39F53EE}" sibTransId="{E9D59BA2-D7CE-49BA-A8D0-2DC33434E4D2}"/>
    <dgm:cxn modelId="{C634C97D-B5C3-3747-AE77-CCDE267B157D}" type="presOf" srcId="{E9D59BA2-D7CE-49BA-A8D0-2DC33434E4D2}" destId="{1DC84C1B-A42B-45AD-863E-7D528AA27BC2}" srcOrd="0" destOrd="0" presId="urn:microsoft.com/office/officeart/2005/8/layout/cycle5"/>
    <dgm:cxn modelId="{303602C9-0E01-B14A-A28A-C93862AD1C05}" type="presOf" srcId="{3A72A482-4152-4B32-AB22-5D3FFE3A5DE4}" destId="{1851A999-92B1-470F-83E0-FC1272BB9B73}" srcOrd="0" destOrd="0" presId="urn:microsoft.com/office/officeart/2005/8/layout/cycle5"/>
    <dgm:cxn modelId="{17745302-A054-4074-87D5-D98D37D253D0}" srcId="{7F383B62-A615-4C6B-A522-25E66CB95DA3}" destId="{030FF3B5-1915-4A33-8978-5D4FFFC65D6A}" srcOrd="2" destOrd="0" parTransId="{8822ADDF-33F9-4FD6-893B-2C98E02ED4A1}" sibTransId="{3A72A482-4152-4B32-AB22-5D3FFE3A5DE4}"/>
    <dgm:cxn modelId="{D977C710-683F-124F-B143-9BB7138F3D9E}" type="presOf" srcId="{030FF3B5-1915-4A33-8978-5D4FFFC65D6A}" destId="{EEB27834-A2DC-47E9-A179-8EC03C7EFD13}" srcOrd="0" destOrd="0" presId="urn:microsoft.com/office/officeart/2005/8/layout/cycle5"/>
    <dgm:cxn modelId="{AAC77CFB-D0A9-4B4E-9A37-C168E40C38A0}" type="presOf" srcId="{2D0DD176-25C8-47A3-86B7-80BF15085F4C}" destId="{08741A48-D5AD-4981-A250-DDBB988ECDDE}" srcOrd="0" destOrd="0" presId="urn:microsoft.com/office/officeart/2005/8/layout/cycle5"/>
    <dgm:cxn modelId="{FBB20808-6A32-FE4A-9CF9-675A35303BDD}" type="presParOf" srcId="{0F30C7B7-520C-4CFC-B0C4-65CE70950B75}" destId="{08741A48-D5AD-4981-A250-DDBB988ECDDE}" srcOrd="0" destOrd="0" presId="urn:microsoft.com/office/officeart/2005/8/layout/cycle5"/>
    <dgm:cxn modelId="{B80DEE06-9053-BE4F-A2BD-D4555DF09EB5}" type="presParOf" srcId="{0F30C7B7-520C-4CFC-B0C4-65CE70950B75}" destId="{FE0C02A7-1625-4CE9-8713-A252138F6F10}" srcOrd="1" destOrd="0" presId="urn:microsoft.com/office/officeart/2005/8/layout/cycle5"/>
    <dgm:cxn modelId="{18B0271B-5719-034F-AF74-67147989D38F}" type="presParOf" srcId="{0F30C7B7-520C-4CFC-B0C4-65CE70950B75}" destId="{1DC84C1B-A42B-45AD-863E-7D528AA27BC2}" srcOrd="2" destOrd="0" presId="urn:microsoft.com/office/officeart/2005/8/layout/cycle5"/>
    <dgm:cxn modelId="{4118A2FA-0773-B943-8063-F64A1676E8B0}" type="presParOf" srcId="{0F30C7B7-520C-4CFC-B0C4-65CE70950B75}" destId="{5F08FA0C-5BDD-4D46-BF0C-DABEF779543F}" srcOrd="3" destOrd="0" presId="urn:microsoft.com/office/officeart/2005/8/layout/cycle5"/>
    <dgm:cxn modelId="{4AEC65E3-242B-0143-B360-D7262968D39F}" type="presParOf" srcId="{0F30C7B7-520C-4CFC-B0C4-65CE70950B75}" destId="{F9F2F962-C279-48B7-BF23-C22B7C857DF0}" srcOrd="4" destOrd="0" presId="urn:microsoft.com/office/officeart/2005/8/layout/cycle5"/>
    <dgm:cxn modelId="{4AFD8689-4D52-2F47-9D03-A05A4A9FD0F1}" type="presParOf" srcId="{0F30C7B7-520C-4CFC-B0C4-65CE70950B75}" destId="{BB2E165E-9DB6-437D-BB0E-39B458923BF3}" srcOrd="5" destOrd="0" presId="urn:microsoft.com/office/officeart/2005/8/layout/cycle5"/>
    <dgm:cxn modelId="{930A785B-B05F-254A-BF8C-ECEC0C6EB622}" type="presParOf" srcId="{0F30C7B7-520C-4CFC-B0C4-65CE70950B75}" destId="{EEB27834-A2DC-47E9-A179-8EC03C7EFD13}" srcOrd="6" destOrd="0" presId="urn:microsoft.com/office/officeart/2005/8/layout/cycle5"/>
    <dgm:cxn modelId="{E35CAD6D-F0FC-AC4D-97CA-13CCB0B6D670}" type="presParOf" srcId="{0F30C7B7-520C-4CFC-B0C4-65CE70950B75}" destId="{3BAC9E93-3F44-464A-8A33-7AAF06E44FE3}" srcOrd="7" destOrd="0" presId="urn:microsoft.com/office/officeart/2005/8/layout/cycle5"/>
    <dgm:cxn modelId="{74C03B66-3754-064B-910A-0131F96B2694}" type="presParOf" srcId="{0F30C7B7-520C-4CFC-B0C4-65CE70950B75}" destId="{1851A999-92B1-470F-83E0-FC1272BB9B73}" srcOrd="8" destOrd="0" presId="urn:microsoft.com/office/officeart/2005/8/layout/cycle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41A48-D5AD-4981-A250-DDBB988ECDDE}">
      <dsp:nvSpPr>
        <dsp:cNvPr id="0" name=""/>
        <dsp:cNvSpPr/>
      </dsp:nvSpPr>
      <dsp:spPr>
        <a:xfrm>
          <a:off x="1156368" y="80940"/>
          <a:ext cx="1594750" cy="615817"/>
        </a:xfrm>
        <a:prstGeom prst="roundRect">
          <a:avLst/>
        </a:prstGeom>
        <a:solidFill>
          <a:srgbClr val="1746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Monitoring</a:t>
          </a:r>
        </a:p>
      </dsp:txBody>
      <dsp:txXfrm>
        <a:off x="1186430" y="111002"/>
        <a:ext cx="1534626" cy="555693"/>
      </dsp:txXfrm>
    </dsp:sp>
    <dsp:sp modelId="{1DC84C1B-A42B-45AD-863E-7D528AA27BC2}">
      <dsp:nvSpPr>
        <dsp:cNvPr id="0" name=""/>
        <dsp:cNvSpPr/>
      </dsp:nvSpPr>
      <dsp:spPr>
        <a:xfrm>
          <a:off x="707710" y="388849"/>
          <a:ext cx="2492067" cy="2492067"/>
        </a:xfrm>
        <a:custGeom>
          <a:avLst/>
          <a:gdLst/>
          <a:ahLst/>
          <a:cxnLst/>
          <a:rect l="0" t="0" r="0" b="0"/>
          <a:pathLst>
            <a:path>
              <a:moveTo>
                <a:pt x="2223512" y="473288"/>
              </a:moveTo>
              <a:arcTo wR="1246033" hR="1246033" stAng="19300315" swAng="2322314"/>
            </a:path>
          </a:pathLst>
        </a:custGeom>
        <a:noFill/>
        <a:ln w="38100" cap="flat" cmpd="sng" algn="ctr">
          <a:solidFill>
            <a:srgbClr val="29C7E5"/>
          </a:solidFill>
          <a:prstDash val="solid"/>
          <a:tailEnd type="arrow"/>
        </a:ln>
        <a:effectLst/>
      </dsp:spPr>
      <dsp:style>
        <a:lnRef idx="1">
          <a:scrgbClr r="0" g="0" b="0"/>
        </a:lnRef>
        <a:fillRef idx="0">
          <a:scrgbClr r="0" g="0" b="0"/>
        </a:fillRef>
        <a:effectRef idx="0">
          <a:scrgbClr r="0" g="0" b="0"/>
        </a:effectRef>
        <a:fontRef idx="minor"/>
      </dsp:style>
    </dsp:sp>
    <dsp:sp modelId="{5F08FA0C-5BDD-4D46-BF0C-DABEF779543F}">
      <dsp:nvSpPr>
        <dsp:cNvPr id="0" name=""/>
        <dsp:cNvSpPr/>
      </dsp:nvSpPr>
      <dsp:spPr>
        <a:xfrm>
          <a:off x="2026325" y="1899527"/>
          <a:ext cx="2013030" cy="716745"/>
        </a:xfrm>
        <a:prstGeom prst="roundRect">
          <a:avLst/>
        </a:prstGeom>
        <a:solidFill>
          <a:srgbClr val="29C7E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Renegotiation</a:t>
          </a:r>
        </a:p>
      </dsp:txBody>
      <dsp:txXfrm>
        <a:off x="2061314" y="1934516"/>
        <a:ext cx="1943052" cy="646767"/>
      </dsp:txXfrm>
    </dsp:sp>
    <dsp:sp modelId="{BB2E165E-9DB6-437D-BB0E-39B458923BF3}">
      <dsp:nvSpPr>
        <dsp:cNvPr id="0" name=""/>
        <dsp:cNvSpPr/>
      </dsp:nvSpPr>
      <dsp:spPr>
        <a:xfrm>
          <a:off x="764520" y="346943"/>
          <a:ext cx="2492067" cy="2492067"/>
        </a:xfrm>
        <a:custGeom>
          <a:avLst/>
          <a:gdLst/>
          <a:ahLst/>
          <a:cxnLst/>
          <a:rect l="0" t="0" r="0" b="0"/>
          <a:pathLst>
            <a:path>
              <a:moveTo>
                <a:pt x="1704193" y="2404778"/>
              </a:moveTo>
              <a:arcTo wR="1246033" hR="1246033" stAng="4105590" swAng="2640264"/>
            </a:path>
          </a:pathLst>
        </a:custGeom>
        <a:noFill/>
        <a:ln w="38100" cap="flat" cmpd="sng" algn="ctr">
          <a:solidFill>
            <a:srgbClr val="29C7E5"/>
          </a:solidFill>
          <a:prstDash val="solid"/>
          <a:tailEnd type="arrow"/>
        </a:ln>
        <a:effectLst/>
      </dsp:spPr>
      <dsp:style>
        <a:lnRef idx="1">
          <a:scrgbClr r="0" g="0" b="0"/>
        </a:lnRef>
        <a:fillRef idx="0">
          <a:scrgbClr r="0" g="0" b="0"/>
        </a:fillRef>
        <a:effectRef idx="0">
          <a:scrgbClr r="0" g="0" b="0"/>
        </a:effectRef>
        <a:fontRef idx="minor"/>
      </dsp:style>
    </dsp:sp>
    <dsp:sp modelId="{EEB27834-A2DC-47E9-A179-8EC03C7EFD13}">
      <dsp:nvSpPr>
        <dsp:cNvPr id="0" name=""/>
        <dsp:cNvSpPr/>
      </dsp:nvSpPr>
      <dsp:spPr>
        <a:xfrm>
          <a:off x="-98537" y="1926607"/>
          <a:ext cx="2112757" cy="678911"/>
        </a:xfrm>
        <a:prstGeom prst="roundRect">
          <a:avLst/>
        </a:prstGeom>
        <a:solidFill>
          <a:srgbClr val="1746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Implementation</a:t>
          </a:r>
        </a:p>
      </dsp:txBody>
      <dsp:txXfrm>
        <a:off x="-65395" y="1959749"/>
        <a:ext cx="2046473" cy="612627"/>
      </dsp:txXfrm>
    </dsp:sp>
    <dsp:sp modelId="{1851A999-92B1-470F-83E0-FC1272BB9B73}">
      <dsp:nvSpPr>
        <dsp:cNvPr id="0" name=""/>
        <dsp:cNvSpPr/>
      </dsp:nvSpPr>
      <dsp:spPr>
        <a:xfrm>
          <a:off x="763688" y="339313"/>
          <a:ext cx="2492067" cy="2492067"/>
        </a:xfrm>
        <a:custGeom>
          <a:avLst/>
          <a:gdLst/>
          <a:ahLst/>
          <a:cxnLst/>
          <a:rect l="0" t="0" r="0" b="0"/>
          <a:pathLst>
            <a:path>
              <a:moveTo>
                <a:pt x="2999" y="1332442"/>
              </a:moveTo>
              <a:arcTo wR="1246033" hR="1246033" stAng="10561410" swAng="2330017"/>
            </a:path>
          </a:pathLst>
        </a:custGeom>
        <a:noFill/>
        <a:ln w="38100" cap="flat" cmpd="sng" algn="ctr">
          <a:solidFill>
            <a:srgbClr val="29C7E5"/>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cs typeface="+mn-cs"/>
                <a:sym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sym typeface="Arial" charset="0"/>
              </a:defRPr>
            </a:lvl1pPr>
          </a:lstStyle>
          <a:p>
            <a:pPr>
              <a:defRPr/>
            </a:pPr>
            <a:fld id="{E4132345-A16E-4614-B37A-F01FF353AAF3}" type="datetimeFigureOut">
              <a:rPr lang="en-US"/>
              <a:pPr>
                <a:defRPr/>
              </a:pPr>
              <a:t>5/28/2016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cs typeface="+mn-cs"/>
                <a:sym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cs typeface="+mn-cs"/>
                <a:sym typeface="Arial" charset="0"/>
              </a:defRPr>
            </a:lvl1pPr>
          </a:lstStyle>
          <a:p>
            <a:pPr>
              <a:defRPr/>
            </a:pPr>
            <a:fld id="{154426B6-A932-42BE-B7F5-4EE743F6544B}" type="slidenum">
              <a:rPr lang="en-US"/>
              <a:pPr>
                <a:defRPr/>
              </a:pPr>
              <a:t>‹#›</a:t>
            </a:fld>
            <a:endParaRPr lang="en-US"/>
          </a:p>
        </p:txBody>
      </p:sp>
    </p:spTree>
    <p:extLst>
      <p:ext uri="{BB962C8B-B14F-4D97-AF65-F5344CB8AC3E}">
        <p14:creationId xmlns:p14="http://schemas.microsoft.com/office/powerpoint/2010/main" val="3399047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ea typeface="ＭＳ Ｐゴシック" pitchFamily="34" charset="-128"/>
                <a:cs typeface="+mn-cs"/>
                <a:sym typeface="Arial"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ＭＳ Ｐゴシック" pitchFamily="34" charset="-128"/>
                <a:cs typeface="+mn-cs"/>
                <a:sym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ea typeface="ＭＳ Ｐゴシック" pitchFamily="34" charset="-128"/>
                <a:cs typeface="+mn-cs"/>
                <a:sym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ea typeface="ＭＳ Ｐゴシック" pitchFamily="34" charset="-128"/>
                <a:cs typeface="+mn-cs"/>
                <a:sym typeface="Arial" charset="0"/>
              </a:defRPr>
            </a:lvl1pPr>
          </a:lstStyle>
          <a:p>
            <a:pPr>
              <a:defRPr/>
            </a:pPr>
            <a:fld id="{F8B70F15-398F-478C-A3BA-55A44357B535}" type="slidenum">
              <a:rPr lang="en-US"/>
              <a:pPr>
                <a:defRPr/>
              </a:pPr>
              <a:t>‹#›</a:t>
            </a:fld>
            <a:endParaRPr lang="en-US"/>
          </a:p>
        </p:txBody>
      </p:sp>
    </p:spTree>
    <p:extLst>
      <p:ext uri="{BB962C8B-B14F-4D97-AF65-F5344CB8AC3E}">
        <p14:creationId xmlns:p14="http://schemas.microsoft.com/office/powerpoint/2010/main" val="9630106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800" kern="1200">
        <a:solidFill>
          <a:schemeClr val="tx1"/>
        </a:solidFill>
        <a:latin typeface="Arial" charset="0"/>
        <a:ea typeface="ＭＳ Ｐゴシック" pitchFamily="-109" charset="-128"/>
        <a:cs typeface="ＭＳ Ｐゴシック" pitchFamily="-109" charset="-128"/>
      </a:defRPr>
    </a:lvl1pPr>
    <a:lvl2pPr marL="286984"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2pPr>
    <a:lvl3pPr marL="573969"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3pPr>
    <a:lvl4pPr marL="860953"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4pPr>
    <a:lvl5pPr marL="1147938" algn="l" rtl="0" eaLnBrk="0" fontAlgn="base" hangingPunct="0">
      <a:spcBef>
        <a:spcPct val="0"/>
      </a:spcBef>
      <a:spcAft>
        <a:spcPct val="0"/>
      </a:spcAft>
      <a:defRPr sz="800" kern="1200">
        <a:solidFill>
          <a:schemeClr val="tx1"/>
        </a:solidFill>
        <a:latin typeface="Arial" charset="0"/>
        <a:ea typeface="ＭＳ Ｐゴシック" pitchFamily="-107" charset="-128"/>
        <a:cs typeface="ＭＳ Ｐゴシック"/>
      </a:defRPr>
    </a:lvl5pPr>
    <a:lvl6pPr marL="1434922" algn="l" defTabSz="286984" rtl="0" eaLnBrk="1" latinLnBrk="0" hangingPunct="1">
      <a:defRPr sz="800" kern="1200">
        <a:solidFill>
          <a:schemeClr val="tx1"/>
        </a:solidFill>
        <a:latin typeface="+mn-lt"/>
        <a:ea typeface="+mn-ea"/>
        <a:cs typeface="+mn-cs"/>
      </a:defRPr>
    </a:lvl6pPr>
    <a:lvl7pPr marL="1721907" algn="l" defTabSz="286984" rtl="0" eaLnBrk="1" latinLnBrk="0" hangingPunct="1">
      <a:defRPr sz="800" kern="1200">
        <a:solidFill>
          <a:schemeClr val="tx1"/>
        </a:solidFill>
        <a:latin typeface="+mn-lt"/>
        <a:ea typeface="+mn-ea"/>
        <a:cs typeface="+mn-cs"/>
      </a:defRPr>
    </a:lvl7pPr>
    <a:lvl8pPr marL="2008891" algn="l" defTabSz="286984" rtl="0" eaLnBrk="1" latinLnBrk="0" hangingPunct="1">
      <a:defRPr sz="800" kern="1200">
        <a:solidFill>
          <a:schemeClr val="tx1"/>
        </a:solidFill>
        <a:latin typeface="+mn-lt"/>
        <a:ea typeface="+mn-ea"/>
        <a:cs typeface="+mn-cs"/>
      </a:defRPr>
    </a:lvl8pPr>
    <a:lvl9pPr marL="2295876" algn="l" defTabSz="286984"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sz="800" kern="1200" dirty="0" smtClean="0">
                <a:solidFill>
                  <a:schemeClr val="tx1"/>
                </a:solidFill>
                <a:effectLst/>
                <a:latin typeface="Arial" charset="0"/>
                <a:ea typeface="ＭＳ Ｐゴシック" pitchFamily="-109" charset="-128"/>
                <a:cs typeface="ＭＳ Ｐゴシック" pitchFamily="-109" charset="-128"/>
              </a:rPr>
              <a:t>Session title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smtClean="0">
                <a:solidFill>
                  <a:schemeClr val="tx1"/>
                </a:solidFill>
                <a:effectLst/>
                <a:latin typeface="Arial" charset="0"/>
                <a:ea typeface="ＭＳ Ｐゴシック" pitchFamily="-109" charset="-128"/>
                <a:cs typeface="ＭＳ Ｐゴシック" pitchFamily="-109" charset="-128"/>
              </a:rPr>
              <a:t>Closing slide, opens Q&amp;A session.</a:t>
            </a: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10</a:t>
            </a:fld>
            <a:endParaRPr lang="en-US"/>
          </a:p>
        </p:txBody>
      </p:sp>
    </p:spTree>
    <p:extLst>
      <p:ext uri="{BB962C8B-B14F-4D97-AF65-F5344CB8AC3E}">
        <p14:creationId xmlns:p14="http://schemas.microsoft.com/office/powerpoint/2010/main" val="318800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CA" sz="800" kern="1200" dirty="0" smtClean="0">
                <a:solidFill>
                  <a:schemeClr val="tx1"/>
                </a:solidFill>
                <a:effectLst/>
                <a:latin typeface="Arial" charset="0"/>
                <a:ea typeface="ＭＳ Ｐゴシック" pitchFamily="-109" charset="-128"/>
                <a:cs typeface="ＭＳ Ｐゴシック" pitchFamily="-109" charset="-128"/>
              </a:rPr>
              <a:t>Reminder of steps in application of the CA model, show that this session is about the monitoring component of the 5</a:t>
            </a:r>
            <a:r>
              <a:rPr lang="en-CA" sz="800" kern="1200" baseline="30000" dirty="0" smtClean="0">
                <a:solidFill>
                  <a:schemeClr val="tx1"/>
                </a:solidFill>
                <a:effectLst/>
                <a:latin typeface="Arial" charset="0"/>
                <a:ea typeface="ＭＳ Ｐゴシック" pitchFamily="-109" charset="-128"/>
                <a:cs typeface="ＭＳ Ｐゴシック" pitchFamily="-109" charset="-128"/>
              </a:rPr>
              <a:t>th</a:t>
            </a:r>
            <a:r>
              <a:rPr lang="en-CA" sz="800" kern="1200" dirty="0" smtClean="0">
                <a:solidFill>
                  <a:schemeClr val="tx1"/>
                </a:solidFill>
                <a:effectLst/>
                <a:latin typeface="Arial" charset="0"/>
                <a:ea typeface="ＭＳ Ｐゴシック" pitchFamily="-109" charset="-128"/>
                <a:cs typeface="ＭＳ Ｐゴシック" pitchFamily="-109" charset="-128"/>
              </a:rPr>
              <a:t> step. A big picture question, related to the Theory of Change, is: what is the long-term strategy for the overall intervention? If it is a long-term CA, then you need to think about long-term sustainability with respect to financing and management.</a:t>
            </a:r>
            <a:endParaRPr lang="en-US" sz="800" kern="1200" dirty="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8B70F15-398F-478C-A3BA-55A44357B53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800" b="1" i="1" kern="1200" dirty="0" smtClean="0">
                <a:solidFill>
                  <a:schemeClr val="tx1"/>
                </a:solidFill>
                <a:effectLst/>
                <a:latin typeface="Arial" charset="0"/>
                <a:ea typeface="ＭＳ Ｐゴシック" pitchFamily="-109" charset="-128"/>
                <a:cs typeface="ＭＳ Ｐゴシック" pitchFamily="-109" charset="-128"/>
              </a:rPr>
              <a:t>Note: “Long-term” means mid- or long-term throughout; the point is thinking beyond year to year renewal of CAs.</a:t>
            </a:r>
            <a:endParaRPr lang="en-US" sz="800" kern="1200" dirty="0" smtClean="0">
              <a:solidFill>
                <a:schemeClr val="tx1"/>
              </a:solidFill>
              <a:effectLst/>
              <a:latin typeface="Arial" charset="0"/>
              <a:ea typeface="ＭＳ Ｐゴシック" pitchFamily="-109" charset="-128"/>
              <a:cs typeface="ＭＳ Ｐゴシック" pitchFamily="-109" charset="-128"/>
            </a:endParaRPr>
          </a:p>
          <a:p>
            <a:r>
              <a:rPr lang="en-CA" sz="800" kern="1200" dirty="0" smtClean="0">
                <a:solidFill>
                  <a:schemeClr val="tx1"/>
                </a:solidFill>
                <a:effectLst/>
                <a:latin typeface="Arial" charset="0"/>
                <a:ea typeface="ＭＳ Ｐゴシック" pitchFamily="-109" charset="-128"/>
                <a:cs typeface="ＭＳ Ｐゴシック" pitchFamily="-109" charset="-128"/>
              </a:rPr>
              <a:t> </a:t>
            </a:r>
            <a:endParaRPr lang="en-US" sz="800" kern="1200" dirty="0" smtClean="0">
              <a:solidFill>
                <a:schemeClr val="tx1"/>
              </a:solidFill>
              <a:effectLst/>
              <a:latin typeface="Arial" charset="0"/>
              <a:ea typeface="ＭＳ Ｐゴシック" pitchFamily="-109" charset="-128"/>
              <a:cs typeface="ＭＳ Ｐゴシック" pitchFamily="-109" charset="-128"/>
            </a:endParaRPr>
          </a:p>
          <a:p>
            <a:r>
              <a:rPr lang="en-CA" sz="800" kern="1200" dirty="0" smtClean="0">
                <a:solidFill>
                  <a:schemeClr val="tx1"/>
                </a:solidFill>
                <a:effectLst/>
                <a:latin typeface="Arial" charset="0"/>
                <a:ea typeface="ＭＳ Ｐゴシック" pitchFamily="-109" charset="-128"/>
                <a:cs typeface="ＭＳ Ｐゴシック" pitchFamily="-109" charset="-128"/>
              </a:rPr>
              <a:t>Questions for intervention strategy: what is the exit strategy for the implementer? What does sustainability look like (captured in Theory of Change)? How does this relate to replication/amplification?</a:t>
            </a:r>
            <a:endParaRPr lang="en-US" sz="800" kern="1200" dirty="0" smtClean="0">
              <a:solidFill>
                <a:schemeClr val="tx1"/>
              </a:solidFill>
              <a:effectLst/>
              <a:latin typeface="Arial" charset="0"/>
              <a:ea typeface="ＭＳ Ｐゴシック" pitchFamily="-109" charset="-128"/>
              <a:cs typeface="ＭＳ Ｐゴシック" pitchFamily="-109" charset="-128"/>
            </a:endParaRPr>
          </a:p>
          <a:p>
            <a:r>
              <a:rPr lang="en-CA" sz="800" kern="1200" dirty="0" smtClean="0">
                <a:solidFill>
                  <a:schemeClr val="tx1"/>
                </a:solidFill>
                <a:effectLst/>
                <a:latin typeface="Arial" charset="0"/>
                <a:ea typeface="ＭＳ Ｐゴシック" pitchFamily="-109" charset="-128"/>
                <a:cs typeface="ＭＳ Ｐゴシック" pitchFamily="-109" charset="-128"/>
              </a:rPr>
              <a:t> </a:t>
            </a:r>
            <a:endParaRPr lang="en-US" sz="800" kern="1200" dirty="0" smtClean="0">
              <a:solidFill>
                <a:schemeClr val="tx1"/>
              </a:solidFill>
              <a:effectLst/>
              <a:latin typeface="Arial" charset="0"/>
              <a:ea typeface="ＭＳ Ｐゴシック" pitchFamily="-109" charset="-128"/>
              <a:cs typeface="ＭＳ Ｐゴシック" pitchFamily="-109" charset="-128"/>
            </a:endParaRPr>
          </a:p>
          <a:p>
            <a:r>
              <a:rPr lang="en-CA" sz="800" kern="1200" dirty="0" smtClean="0">
                <a:solidFill>
                  <a:schemeClr val="tx1"/>
                </a:solidFill>
                <a:effectLst/>
                <a:latin typeface="Arial" charset="0"/>
                <a:ea typeface="ＭＳ Ｐゴシック" pitchFamily="-109" charset="-128"/>
                <a:cs typeface="ＭＳ Ｐゴシック" pitchFamily="-109" charset="-128"/>
              </a:rPr>
              <a:t>If the plan is for a long-term CA, strategy should be integrated into wider long-term context – benefit package should be integrated into wider development vision; management plan needs to address long-term issues (especially about who will be responsible for what); the monitoring framework should address longer term questions about development, resilience, and sustainability; and financing strategy needs to take a long-term perspective.</a:t>
            </a:r>
            <a:endParaRPr lang="en-US" dirty="0"/>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3</a:t>
            </a:fld>
            <a:endParaRPr lang="en-US"/>
          </a:p>
        </p:txBody>
      </p:sp>
    </p:spTree>
    <p:extLst>
      <p:ext uri="{BB962C8B-B14F-4D97-AF65-F5344CB8AC3E}">
        <p14:creationId xmlns:p14="http://schemas.microsoft.com/office/powerpoint/2010/main" val="236833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smtClean="0">
                <a:solidFill>
                  <a:schemeClr val="tx1"/>
                </a:solidFill>
                <a:effectLst/>
                <a:latin typeface="Arial" charset="0"/>
                <a:ea typeface="ＭＳ Ｐゴシック" pitchFamily="-109" charset="-128"/>
                <a:cs typeface="ＭＳ Ｐゴシック" pitchFamily="-109" charset="-128"/>
              </a:rPr>
              <a:t>At the beginning of the CA model project cycle, with feasibility analysis, you should already have looked ahead to the long-term.</a:t>
            </a:r>
            <a:endParaRPr lang="en-US" sz="800" kern="1200" dirty="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4</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800" kern="1200" dirty="0" smtClean="0">
                <a:solidFill>
                  <a:schemeClr val="tx1"/>
                </a:solidFill>
                <a:effectLst/>
                <a:latin typeface="Arial" charset="0"/>
                <a:ea typeface="ＭＳ Ｐゴシック" pitchFamily="-109" charset="-128"/>
                <a:cs typeface="ＭＳ Ｐゴシック" pitchFamily="-109" charset="-128"/>
              </a:rPr>
              <a:t>Recall that the feasibility analysis included initial thinking about financing options. To enter into a long-term CA, this needs to be fully developed. Also, the long-term vision hinges on capacity – what will be needed to enable Stewards (and implementers and other partners) to take on management responsibility in the long term?</a:t>
            </a:r>
            <a:endParaRPr lang="en-US" sz="800" kern="1200" dirty="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5</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800" kern="1200" dirty="0" smtClean="0">
                <a:solidFill>
                  <a:schemeClr val="tx1"/>
                </a:solidFill>
                <a:effectLst/>
                <a:latin typeface="Arial" charset="0"/>
                <a:ea typeface="ＭＳ Ｐゴシック" pitchFamily="-109" charset="-128"/>
                <a:cs typeface="ＭＳ Ｐゴシック" pitchFamily="-109" charset="-128"/>
              </a:rPr>
              <a:t>You need to consider who will be responsible for organizing and verifying conservation actions in the long term, organizing provision of benefits in the long term, and monitoring compliance and socioeconomic and biological impacts in the long term. The vision for long-term management should consider both management of the CA itself, and management of natural resources/conservation in general.</a:t>
            </a:r>
            <a:endParaRPr lang="en-US" sz="800" kern="1200" dirty="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6</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dirty="0" smtClean="0">
                <a:solidFill>
                  <a:schemeClr val="tx1"/>
                </a:solidFill>
                <a:effectLst/>
                <a:latin typeface="Arial" charset="0"/>
                <a:ea typeface="ＭＳ Ｐゴシック" pitchFamily="-109" charset="-128"/>
                <a:cs typeface="ＭＳ Ｐゴシック" pitchFamily="-109" charset="-128"/>
              </a:rPr>
              <a:t>Long-term financing must cover the costs of conservation activities, benefits and monitoring. See the handout for a guide to developing a long-term financing plan.</a:t>
            </a: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7</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800" kern="1200" dirty="0" smtClean="0">
                <a:solidFill>
                  <a:schemeClr val="tx1"/>
                </a:solidFill>
                <a:effectLst/>
                <a:latin typeface="Arial" charset="0"/>
                <a:ea typeface="ＭＳ Ｐゴシック" pitchFamily="-109" charset="-128"/>
                <a:cs typeface="ＭＳ Ｐゴシック" pitchFamily="-109" charset="-128"/>
              </a:rPr>
              <a:t>Long-term financing solutions will vary greatly by site. In some sites, a community-based organization may be built to have the capacity for ongoing fundraising or enterprise management that sustains conservation activities. At others, financing will depend on external sources such as government programs, or national conservation trust funds. Sometimes the need for long-term financing is raised as a challenge for CAs; although it can be challenging, it is worth noting that this challenge is one faced by most conservation efforts.</a:t>
            </a:r>
            <a:endParaRPr lang="en-US" sz="800" kern="1200" dirty="0">
              <a:solidFill>
                <a:schemeClr val="tx1"/>
              </a:solidFill>
              <a:effectLst/>
              <a:latin typeface="Arial"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8</a:t>
            </a:fld>
            <a:endParaRPr lang="en-US"/>
          </a:p>
        </p:txBody>
      </p:sp>
    </p:spTree>
    <p:extLst>
      <p:ext uri="{BB962C8B-B14F-4D97-AF65-F5344CB8AC3E}">
        <p14:creationId xmlns:p14="http://schemas.microsoft.com/office/powerpoint/2010/main" val="223392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dirty="0" smtClean="0">
                <a:solidFill>
                  <a:schemeClr val="tx1"/>
                </a:solidFill>
                <a:effectLst/>
                <a:latin typeface="Arial" charset="0"/>
                <a:ea typeface="ＭＳ Ｐゴシック" pitchFamily="-109" charset="-128"/>
                <a:cs typeface="ＭＳ Ｐゴシック" pitchFamily="-109" charset="-128"/>
              </a:rPr>
              <a:t>Solutions for long-term management and financing are crucial. At the same time, one can invest in other factors to reinforce long-term resilience of the CA. These include ensuring that employment and income are linked to conservation, investing in community awareness of direct as well as indirect benefits of the CA (including the benefits of having a healthier/more biodiverse resource base), improved planning and decision-making through institutional strengthening at the community level, seeking opportunities to enhance the legal protection status of key conservation areas, and communication campaigns that build pride in the conservation accomplishments (videos, prizes, news coverage, government recognition, etc.).</a:t>
            </a:r>
          </a:p>
        </p:txBody>
      </p:sp>
      <p:sp>
        <p:nvSpPr>
          <p:cNvPr id="4" name="Slide Number Placeholder 3"/>
          <p:cNvSpPr>
            <a:spLocks noGrp="1"/>
          </p:cNvSpPr>
          <p:nvPr>
            <p:ph type="sldNum" sz="quarter" idx="10"/>
          </p:nvPr>
        </p:nvSpPr>
        <p:spPr/>
        <p:txBody>
          <a:bodyPr/>
          <a:lstStyle/>
          <a:p>
            <a:pPr>
              <a:defRPr/>
            </a:pPr>
            <a:fld id="{F8B70F15-398F-478C-A3BA-55A44357B535}" type="slidenum">
              <a:rPr lang="en-US" smtClean="0"/>
              <a:pPr>
                <a:defRPr/>
              </a:pPr>
              <a:t>9</a:t>
            </a:fld>
            <a:endParaRPr lang="en-US"/>
          </a:p>
        </p:txBody>
      </p:sp>
    </p:spTree>
    <p:extLst>
      <p:ext uri="{BB962C8B-B14F-4D97-AF65-F5344CB8AC3E}">
        <p14:creationId xmlns:p14="http://schemas.microsoft.com/office/powerpoint/2010/main" val="223392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Graphic (orange) ">
    <p:spTree>
      <p:nvGrpSpPr>
        <p:cNvPr id="1" name=""/>
        <p:cNvGrpSpPr/>
        <p:nvPr/>
      </p:nvGrpSpPr>
      <p:grpSpPr>
        <a:xfrm>
          <a:off x="0" y="0"/>
          <a:ext cx="0" cy="0"/>
          <a:chOff x="0" y="0"/>
          <a:chExt cx="0" cy="0"/>
        </a:xfrm>
      </p:grpSpPr>
      <p:sp>
        <p:nvSpPr>
          <p:cNvPr id="6" name="Content Placeholder 2"/>
          <p:cNvSpPr>
            <a:spLocks noGrp="1"/>
          </p:cNvSpPr>
          <p:nvPr>
            <p:ph idx="1"/>
          </p:nvPr>
        </p:nvSpPr>
        <p:spPr>
          <a:xfrm>
            <a:off x="446483" y="1004590"/>
            <a:ext cx="8411766"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0"/>
          </p:nvPr>
        </p:nvSpPr>
        <p:spPr>
          <a:xfrm>
            <a:off x="446484" y="160735"/>
            <a:ext cx="8411766"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Graphic (green)">
    <p:spTree>
      <p:nvGrpSpPr>
        <p:cNvPr id="1" name=""/>
        <p:cNvGrpSpPr/>
        <p:nvPr/>
      </p:nvGrpSpPr>
      <p:grpSpPr>
        <a:xfrm>
          <a:off x="0" y="0"/>
          <a:ext cx="0" cy="0"/>
          <a:chOff x="0" y="0"/>
          <a:chExt cx="0" cy="0"/>
        </a:xfrm>
      </p:grpSpPr>
      <p:sp>
        <p:nvSpPr>
          <p:cNvPr id="4" name="Content Placeholder 2"/>
          <p:cNvSpPr>
            <a:spLocks noGrp="1"/>
          </p:cNvSpPr>
          <p:nvPr>
            <p:ph idx="1"/>
          </p:nvPr>
        </p:nvSpPr>
        <p:spPr>
          <a:xfrm>
            <a:off x="446483" y="1004590"/>
            <a:ext cx="8411766"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7"/>
          <p:cNvSpPr>
            <a:spLocks noGrp="1"/>
          </p:cNvSpPr>
          <p:nvPr>
            <p:ph type="body" sz="quarter" idx="10"/>
          </p:nvPr>
        </p:nvSpPr>
        <p:spPr>
          <a:xfrm>
            <a:off x="446484" y="160735"/>
            <a:ext cx="8411766"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5" name="Content Placeholder 2"/>
          <p:cNvSpPr>
            <a:spLocks noGrp="1"/>
          </p:cNvSpPr>
          <p:nvPr>
            <p:ph idx="1"/>
          </p:nvPr>
        </p:nvSpPr>
        <p:spPr>
          <a:xfrm>
            <a:off x="446483" y="1004590"/>
            <a:ext cx="8411766"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0"/>
          </p:nvPr>
        </p:nvSpPr>
        <p:spPr>
          <a:xfrm>
            <a:off x="446484" y="160735"/>
            <a:ext cx="8411766"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3">
                    <a:lumMod val="5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2" y="4767265"/>
            <a:ext cx="2133600" cy="273844"/>
          </a:xfrm>
          <a:prstGeom prst="rect">
            <a:avLst/>
          </a:prstGeom>
        </p:spPr>
        <p:txBody>
          <a:bodyPr lIns="81630" tIns="40815" rIns="81630" bIns="40815"/>
          <a:lstStyle/>
          <a:p>
            <a:fld id="{AF9E8746-DE4D-4614-A862-FAF46E183886}" type="datetimeFigureOut">
              <a:rPr lang="de-DE" smtClean="0"/>
              <a:pPr/>
              <a:t>28.05.2016</a:t>
            </a:fld>
            <a:endParaRPr lang="de-DE"/>
          </a:p>
        </p:txBody>
      </p:sp>
      <p:sp>
        <p:nvSpPr>
          <p:cNvPr id="3" name="2 Marcador de pie de página"/>
          <p:cNvSpPr>
            <a:spLocks noGrp="1"/>
          </p:cNvSpPr>
          <p:nvPr>
            <p:ph type="ftr" sz="quarter" idx="11"/>
          </p:nvPr>
        </p:nvSpPr>
        <p:spPr>
          <a:xfrm>
            <a:off x="3124204" y="4767265"/>
            <a:ext cx="2895600" cy="273844"/>
          </a:xfrm>
          <a:prstGeom prst="rect">
            <a:avLst/>
          </a:prstGeom>
        </p:spPr>
        <p:txBody>
          <a:bodyPr lIns="81630" tIns="40815" rIns="81630" bIns="40815"/>
          <a:lstStyle/>
          <a:p>
            <a:endParaRPr lang="de-DE"/>
          </a:p>
        </p:txBody>
      </p:sp>
      <p:sp>
        <p:nvSpPr>
          <p:cNvPr id="4" name="3 Marcador de número de diapositiva"/>
          <p:cNvSpPr>
            <a:spLocks noGrp="1"/>
          </p:cNvSpPr>
          <p:nvPr>
            <p:ph type="sldNum" sz="quarter" idx="12"/>
          </p:nvPr>
        </p:nvSpPr>
        <p:spPr>
          <a:xfrm>
            <a:off x="6553200" y="4767265"/>
            <a:ext cx="2133600" cy="273844"/>
          </a:xfrm>
          <a:prstGeom prst="rect">
            <a:avLst/>
          </a:prstGeom>
        </p:spPr>
        <p:txBody>
          <a:bodyPr lIns="81630" tIns="40815" rIns="81630" bIns="40815"/>
          <a:lstStyle/>
          <a:p>
            <a:fld id="{E0A7A54A-A580-452F-8E66-2D62604655CF}" type="slidenum">
              <a:rPr lang="de-DE" smtClean="0"/>
              <a:pPr/>
              <a:t>‹#›</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4">
                    <a:lumMod val="5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1">
                    <a:lumMod val="75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tx1"/>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Divider / Title Slide (green) – 2 photos require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5015" y="86797"/>
            <a:ext cx="2700338" cy="4971514"/>
          </a:xfrm>
          <a:prstGeom prst="rect">
            <a:avLst/>
          </a:prstGeom>
        </p:spPr>
        <p:txBody>
          <a:bodyPr lIns="57397" tIns="28698" rIns="57397" bIns="28698"/>
          <a:lstStyle>
            <a:lvl1pPr>
              <a:buNone/>
              <a:defRPr>
                <a:solidFill>
                  <a:schemeClr val="bg2">
                    <a:lumMod val="90000"/>
                  </a:schemeClr>
                </a:solidFill>
              </a:defRPr>
            </a:lvl1pPr>
          </a:lstStyle>
          <a:p>
            <a:pPr lvl="0"/>
            <a:r>
              <a:rPr lang="en-US" dirty="0" smtClean="0"/>
              <a:t>Click to edit Master text styles</a:t>
            </a:r>
          </a:p>
        </p:txBody>
      </p:sp>
      <p:sp>
        <p:nvSpPr>
          <p:cNvPr id="5" name="Content Placeholder 2"/>
          <p:cNvSpPr>
            <a:spLocks noGrp="1"/>
          </p:cNvSpPr>
          <p:nvPr>
            <p:ph idx="10"/>
          </p:nvPr>
        </p:nvSpPr>
        <p:spPr>
          <a:xfrm>
            <a:off x="2806065" y="86797"/>
            <a:ext cx="3542586" cy="4971514"/>
          </a:xfrm>
          <a:prstGeom prst="rect">
            <a:avLst/>
          </a:prstGeom>
        </p:spPr>
        <p:txBody>
          <a:bodyPr lIns="57397" tIns="28698" rIns="57397" bIns="28698"/>
          <a:lstStyle>
            <a:lvl1pPr>
              <a:buNone/>
              <a:defRPr>
                <a:solidFill>
                  <a:schemeClr val="bg2">
                    <a:lumMod val="90000"/>
                  </a:schemeClr>
                </a:solidFill>
              </a:defRPr>
            </a:lvl1pPr>
          </a:lstStyle>
          <a:p>
            <a:pPr lvl="0"/>
            <a:r>
              <a:rPr lang="en-US" dirty="0" smtClean="0"/>
              <a:t>Click to edit Master text styles</a:t>
            </a:r>
          </a:p>
        </p:txBody>
      </p:sp>
      <p:sp>
        <p:nvSpPr>
          <p:cNvPr id="6" name="Rectangle 8"/>
          <p:cNvSpPr>
            <a:spLocks noGrp="1" noChangeArrowheads="1"/>
          </p:cNvSpPr>
          <p:nvPr>
            <p:ph type="title"/>
          </p:nvPr>
        </p:nvSpPr>
        <p:spPr bwMode="auto">
          <a:xfrm>
            <a:off x="6983015" y="200918"/>
            <a:ext cx="1982391" cy="3897809"/>
          </a:xfrm>
          <a:prstGeom prst="rect">
            <a:avLst/>
          </a:prstGeom>
          <a:noFill/>
          <a:ln w="12700">
            <a:noFill/>
            <a:miter lim="800000"/>
            <a:headEnd/>
            <a:tailEnd/>
          </a:ln>
        </p:spPr>
        <p:txBody>
          <a:bodyPr vert="horz" wrap="square" lIns="23915" tIns="23915" rIns="23915" bIns="23915" numCol="1" anchor="ctr" anchorCtr="0" compatLnSpc="1">
            <a:prstTxWarp prst="textNoShape">
              <a:avLst/>
            </a:prstTxWarp>
          </a:bodyPr>
          <a:lstStyle>
            <a:lvl1pPr algn="l">
              <a:defRPr sz="2500" b="1" baseline="0">
                <a:solidFill>
                  <a:schemeClr val="bg1"/>
                </a:solidFill>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49" indent="0" algn="ctr">
              <a:buNone/>
              <a:defRPr>
                <a:solidFill>
                  <a:schemeClr val="tx1">
                    <a:tint val="75000"/>
                  </a:schemeClr>
                </a:solidFill>
              </a:defRPr>
            </a:lvl2pPr>
            <a:lvl3pPr marL="816299" indent="0" algn="ctr">
              <a:buNone/>
              <a:defRPr>
                <a:solidFill>
                  <a:schemeClr val="tx1">
                    <a:tint val="75000"/>
                  </a:schemeClr>
                </a:solidFill>
              </a:defRPr>
            </a:lvl3pPr>
            <a:lvl4pPr marL="1224448" indent="0" algn="ctr">
              <a:buNone/>
              <a:defRPr>
                <a:solidFill>
                  <a:schemeClr val="tx1">
                    <a:tint val="75000"/>
                  </a:schemeClr>
                </a:solidFill>
              </a:defRPr>
            </a:lvl4pPr>
            <a:lvl5pPr marL="1632597" indent="0" algn="ctr">
              <a:buNone/>
              <a:defRPr>
                <a:solidFill>
                  <a:schemeClr val="tx1">
                    <a:tint val="75000"/>
                  </a:schemeClr>
                </a:solidFill>
              </a:defRPr>
            </a:lvl5pPr>
            <a:lvl6pPr marL="2040746" indent="0" algn="ctr">
              <a:buNone/>
              <a:defRPr>
                <a:solidFill>
                  <a:schemeClr val="tx1">
                    <a:tint val="75000"/>
                  </a:schemeClr>
                </a:solidFill>
              </a:defRPr>
            </a:lvl6pPr>
            <a:lvl7pPr marL="2448896" indent="0" algn="ctr">
              <a:buNone/>
              <a:defRPr>
                <a:solidFill>
                  <a:schemeClr val="tx1">
                    <a:tint val="75000"/>
                  </a:schemeClr>
                </a:solidFill>
              </a:defRPr>
            </a:lvl7pPr>
            <a:lvl8pPr marL="2857045" indent="0" algn="ctr">
              <a:buNone/>
              <a:defRPr>
                <a:solidFill>
                  <a:schemeClr val="tx1">
                    <a:tint val="75000"/>
                  </a:schemeClr>
                </a:solidFill>
              </a:defRPr>
            </a:lvl8pPr>
            <a:lvl9pPr marL="32651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561378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2981246209"/>
      </p:ext>
    </p:extLst>
  </p:cSld>
  <p:clrMapOvr>
    <a:masterClrMapping/>
  </p:clrMapOvr>
  <p:transition spd="med">
    <p:dissolv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800">
                <a:solidFill>
                  <a:schemeClr val="tx1">
                    <a:tint val="75000"/>
                  </a:schemeClr>
                </a:solidFill>
              </a:defRPr>
            </a:lvl1pPr>
            <a:lvl2pPr marL="408149" indent="0">
              <a:buNone/>
              <a:defRPr sz="1600">
                <a:solidFill>
                  <a:schemeClr val="tx1">
                    <a:tint val="75000"/>
                  </a:schemeClr>
                </a:solidFill>
              </a:defRPr>
            </a:lvl2pPr>
            <a:lvl3pPr marL="816299" indent="0">
              <a:buNone/>
              <a:defRPr sz="1400">
                <a:solidFill>
                  <a:schemeClr val="tx1">
                    <a:tint val="75000"/>
                  </a:schemeClr>
                </a:solidFill>
              </a:defRPr>
            </a:lvl3pPr>
            <a:lvl4pPr marL="1224448" indent="0">
              <a:buNone/>
              <a:defRPr sz="1300">
                <a:solidFill>
                  <a:schemeClr val="tx1">
                    <a:tint val="75000"/>
                  </a:schemeClr>
                </a:solidFill>
              </a:defRPr>
            </a:lvl4pPr>
            <a:lvl5pPr marL="1632597" indent="0">
              <a:buNone/>
              <a:defRPr sz="1300">
                <a:solidFill>
                  <a:schemeClr val="tx1">
                    <a:tint val="75000"/>
                  </a:schemeClr>
                </a:solidFill>
              </a:defRPr>
            </a:lvl5pPr>
            <a:lvl6pPr marL="2040746" indent="0">
              <a:buNone/>
              <a:defRPr sz="1300">
                <a:solidFill>
                  <a:schemeClr val="tx1">
                    <a:tint val="75000"/>
                  </a:schemeClr>
                </a:solidFill>
              </a:defRPr>
            </a:lvl6pPr>
            <a:lvl7pPr marL="2448896" indent="0">
              <a:buNone/>
              <a:defRPr sz="1300">
                <a:solidFill>
                  <a:schemeClr val="tx1">
                    <a:tint val="75000"/>
                  </a:schemeClr>
                </a:solidFill>
              </a:defRPr>
            </a:lvl7pPr>
            <a:lvl8pPr marL="2857045" indent="0">
              <a:buNone/>
              <a:defRPr sz="1300">
                <a:solidFill>
                  <a:schemeClr val="tx1">
                    <a:tint val="75000"/>
                  </a:schemeClr>
                </a:solidFill>
              </a:defRPr>
            </a:lvl8pPr>
            <a:lvl9pPr marL="3265194"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873900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284B9-DA67-FA4C-8565-5AC015D4C4AD}"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603978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100" b="1"/>
            </a:lvl1pPr>
            <a:lvl2pPr marL="408149" indent="0">
              <a:buNone/>
              <a:defRPr sz="1800" b="1"/>
            </a:lvl2pPr>
            <a:lvl3pPr marL="816299" indent="0">
              <a:buNone/>
              <a:defRPr sz="1600" b="1"/>
            </a:lvl3pPr>
            <a:lvl4pPr marL="1224448" indent="0">
              <a:buNone/>
              <a:defRPr sz="1400" b="1"/>
            </a:lvl4pPr>
            <a:lvl5pPr marL="1632597" indent="0">
              <a:buNone/>
              <a:defRPr sz="1400" b="1"/>
            </a:lvl5pPr>
            <a:lvl6pPr marL="2040746" indent="0">
              <a:buNone/>
              <a:defRPr sz="1400" b="1"/>
            </a:lvl6pPr>
            <a:lvl7pPr marL="2448896" indent="0">
              <a:buNone/>
              <a:defRPr sz="1400" b="1"/>
            </a:lvl7pPr>
            <a:lvl8pPr marL="2857045" indent="0">
              <a:buNone/>
              <a:defRPr sz="1400" b="1"/>
            </a:lvl8pPr>
            <a:lvl9pPr marL="326519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100" b="1"/>
            </a:lvl1pPr>
            <a:lvl2pPr marL="408149" indent="0">
              <a:buNone/>
              <a:defRPr sz="1800" b="1"/>
            </a:lvl2pPr>
            <a:lvl3pPr marL="816299" indent="0">
              <a:buNone/>
              <a:defRPr sz="1600" b="1"/>
            </a:lvl3pPr>
            <a:lvl4pPr marL="1224448" indent="0">
              <a:buNone/>
              <a:defRPr sz="1400" b="1"/>
            </a:lvl4pPr>
            <a:lvl5pPr marL="1632597" indent="0">
              <a:buNone/>
              <a:defRPr sz="1400" b="1"/>
            </a:lvl5pPr>
            <a:lvl6pPr marL="2040746" indent="0">
              <a:buNone/>
              <a:defRPr sz="1400" b="1"/>
            </a:lvl6pPr>
            <a:lvl7pPr marL="2448896" indent="0">
              <a:buNone/>
              <a:defRPr sz="1400" b="1"/>
            </a:lvl7pPr>
            <a:lvl8pPr marL="2857045" indent="0">
              <a:buNone/>
              <a:defRPr sz="1400" b="1"/>
            </a:lvl8pPr>
            <a:lvl9pPr marL="326519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284B9-DA67-FA4C-8565-5AC015D4C4AD}" type="datetimeFigureOut">
              <a:rPr lang="en-US" smtClean="0"/>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800415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284B9-DA67-FA4C-8565-5AC015D4C4AD}" type="datetimeFigureOut">
              <a:rPr lang="en-US" smtClean="0"/>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4221937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284B9-DA67-FA4C-8565-5AC015D4C4AD}" type="datetimeFigureOut">
              <a:rPr lang="en-US" smtClean="0"/>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2089337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300"/>
            </a:lvl1pPr>
            <a:lvl2pPr marL="408149" indent="0">
              <a:buNone/>
              <a:defRPr sz="1100"/>
            </a:lvl2pPr>
            <a:lvl3pPr marL="816299" indent="0">
              <a:buNone/>
              <a:defRPr sz="900"/>
            </a:lvl3pPr>
            <a:lvl4pPr marL="1224448" indent="0">
              <a:buNone/>
              <a:defRPr sz="800"/>
            </a:lvl4pPr>
            <a:lvl5pPr marL="1632597" indent="0">
              <a:buNone/>
              <a:defRPr sz="800"/>
            </a:lvl5pPr>
            <a:lvl6pPr marL="2040746" indent="0">
              <a:buNone/>
              <a:defRPr sz="800"/>
            </a:lvl6pPr>
            <a:lvl7pPr marL="2448896" indent="0">
              <a:buNone/>
              <a:defRPr sz="800"/>
            </a:lvl7pPr>
            <a:lvl8pPr marL="2857045" indent="0">
              <a:buNone/>
              <a:defRPr sz="800"/>
            </a:lvl8pPr>
            <a:lvl9pPr marL="326519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284B9-DA67-FA4C-8565-5AC015D4C4AD}"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338975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49" indent="0">
              <a:buNone/>
              <a:defRPr sz="2500"/>
            </a:lvl2pPr>
            <a:lvl3pPr marL="816299" indent="0">
              <a:buNone/>
              <a:defRPr sz="2100"/>
            </a:lvl3pPr>
            <a:lvl4pPr marL="1224448" indent="0">
              <a:buNone/>
              <a:defRPr sz="1800"/>
            </a:lvl4pPr>
            <a:lvl5pPr marL="1632597" indent="0">
              <a:buNone/>
              <a:defRPr sz="1800"/>
            </a:lvl5pPr>
            <a:lvl6pPr marL="2040746" indent="0">
              <a:buNone/>
              <a:defRPr sz="1800"/>
            </a:lvl6pPr>
            <a:lvl7pPr marL="2448896" indent="0">
              <a:buNone/>
              <a:defRPr sz="1800"/>
            </a:lvl7pPr>
            <a:lvl8pPr marL="2857045" indent="0">
              <a:buNone/>
              <a:defRPr sz="1800"/>
            </a:lvl8pPr>
            <a:lvl9pPr marL="3265194" indent="0">
              <a:buNone/>
              <a:defRPr sz="18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300"/>
            </a:lvl1pPr>
            <a:lvl2pPr marL="408149" indent="0">
              <a:buNone/>
              <a:defRPr sz="1100"/>
            </a:lvl2pPr>
            <a:lvl3pPr marL="816299" indent="0">
              <a:buNone/>
              <a:defRPr sz="900"/>
            </a:lvl3pPr>
            <a:lvl4pPr marL="1224448" indent="0">
              <a:buNone/>
              <a:defRPr sz="800"/>
            </a:lvl4pPr>
            <a:lvl5pPr marL="1632597" indent="0">
              <a:buNone/>
              <a:defRPr sz="800"/>
            </a:lvl5pPr>
            <a:lvl6pPr marL="2040746" indent="0">
              <a:buNone/>
              <a:defRPr sz="800"/>
            </a:lvl6pPr>
            <a:lvl7pPr marL="2448896" indent="0">
              <a:buNone/>
              <a:defRPr sz="800"/>
            </a:lvl7pPr>
            <a:lvl8pPr marL="2857045" indent="0">
              <a:buNone/>
              <a:defRPr sz="800"/>
            </a:lvl8pPr>
            <a:lvl9pPr marL="326519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284B9-DA67-FA4C-8565-5AC015D4C4AD}"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744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1123135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284B9-DA67-FA4C-8565-5AC015D4C4AD}"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BAB8-8D78-A047-AE41-2E7368B5192D}" type="slidenum">
              <a:rPr lang="en-US" smtClean="0"/>
              <a:t>‹#›</a:t>
            </a:fld>
            <a:endParaRPr lang="en-US"/>
          </a:p>
        </p:txBody>
      </p:sp>
    </p:spTree>
    <p:extLst>
      <p:ext uri="{BB962C8B-B14F-4D97-AF65-F5344CB8AC3E}">
        <p14:creationId xmlns:p14="http://schemas.microsoft.com/office/powerpoint/2010/main" val="3831884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Slide with Graphic (blue)">
    <p:spTree>
      <p:nvGrpSpPr>
        <p:cNvPr id="1" name=""/>
        <p:cNvGrpSpPr/>
        <p:nvPr/>
      </p:nvGrpSpPr>
      <p:grpSpPr>
        <a:xfrm>
          <a:off x="0" y="0"/>
          <a:ext cx="0" cy="0"/>
          <a:chOff x="0" y="0"/>
          <a:chExt cx="0" cy="0"/>
        </a:xfrm>
      </p:grpSpPr>
      <p:sp>
        <p:nvSpPr>
          <p:cNvPr id="4" name="Content Placeholder 2"/>
          <p:cNvSpPr>
            <a:spLocks noGrp="1"/>
          </p:cNvSpPr>
          <p:nvPr>
            <p:ph idx="11"/>
          </p:nvPr>
        </p:nvSpPr>
        <p:spPr>
          <a:xfrm>
            <a:off x="125016" y="86797"/>
            <a:ext cx="8893969" cy="4971514"/>
          </a:xfrm>
          <a:prstGeom prst="rect">
            <a:avLst/>
          </a:prstGeom>
        </p:spPr>
        <p:txBody>
          <a:bodyPr/>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accent3">
                    <a:lumMod val="5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11" name="Shape 11"/>
          <p:cNvSpPr txBox="1">
            <a:spLocks noGrp="1"/>
          </p:cNvSpPr>
          <p:nvPr>
            <p:ph type="ctrTitle"/>
          </p:nvPr>
        </p:nvSpPr>
        <p:spPr>
          <a:xfrm>
            <a:off x="685800" y="1242745"/>
            <a:ext cx="5412300" cy="1159799"/>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latin typeface="Helvetica Neue"/>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endParaRPr dirty="0"/>
          </a:p>
        </p:txBody>
      </p:sp>
    </p:spTree>
    <p:extLst>
      <p:ext uri="{BB962C8B-B14F-4D97-AF65-F5344CB8AC3E}">
        <p14:creationId xmlns:p14="http://schemas.microsoft.com/office/powerpoint/2010/main" val="182602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Divider / Title Slide (blue) – 2 photos require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5015"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latin typeface="Arial" pitchFamily="34" charset="0"/>
                <a:cs typeface="Arial" pitchFamily="34" charset="0"/>
              </a:defRPr>
            </a:lvl1pPr>
          </a:lstStyle>
          <a:p>
            <a:pPr lvl="0"/>
            <a:r>
              <a:rPr lang="en-US" noProof="0" dirty="0" smtClean="0">
                <a:sym typeface="Arial" charset="0"/>
              </a:rPr>
              <a:t>Click to edit Master text styles</a:t>
            </a:r>
          </a:p>
        </p:txBody>
      </p:sp>
      <p:sp>
        <p:nvSpPr>
          <p:cNvPr id="5" name="Content Placeholder 2"/>
          <p:cNvSpPr>
            <a:spLocks noGrp="1"/>
          </p:cNvSpPr>
          <p:nvPr>
            <p:ph idx="10"/>
          </p:nvPr>
        </p:nvSpPr>
        <p:spPr>
          <a:xfrm>
            <a:off x="2806065" y="86797"/>
            <a:ext cx="3542586"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latin typeface="Arial" pitchFamily="34" charset="0"/>
                <a:cs typeface="Arial" pitchFamily="34" charset="0"/>
              </a:defRPr>
            </a:lvl1pPr>
          </a:lstStyle>
          <a:p>
            <a:pPr lvl="0"/>
            <a:r>
              <a:rPr lang="en-US" noProof="0" dirty="0" smtClean="0">
                <a:sym typeface="Arial" charset="0"/>
              </a:rPr>
              <a:t>Click to edit Master text styles</a:t>
            </a:r>
          </a:p>
        </p:txBody>
      </p:sp>
      <p:sp>
        <p:nvSpPr>
          <p:cNvPr id="6" name="Rectangle 8"/>
          <p:cNvSpPr>
            <a:spLocks noGrp="1" noChangeArrowheads="1"/>
          </p:cNvSpPr>
          <p:nvPr>
            <p:ph type="title"/>
          </p:nvPr>
        </p:nvSpPr>
        <p:spPr bwMode="auto">
          <a:xfrm>
            <a:off x="6983015" y="200918"/>
            <a:ext cx="1982391" cy="3897809"/>
          </a:xfrm>
          <a:prstGeom prst="rect">
            <a:avLst/>
          </a:prstGeom>
          <a:noFill/>
          <a:ln w="12700">
            <a:noFill/>
            <a:miter lim="800000"/>
            <a:headEnd/>
            <a:tailEnd/>
          </a:ln>
        </p:spPr>
        <p:txBody>
          <a:bodyPr vert="horz" wrap="square" lIns="23915" tIns="23915" rIns="23915" bIns="23915" numCol="1" anchor="ctr" anchorCtr="0" compatLnSpc="1">
            <a:prstTxWarp prst="textNoShape">
              <a:avLst/>
            </a:prstTxWarp>
          </a:bodyPr>
          <a:lstStyle>
            <a:lvl1pPr algn="l">
              <a:defRPr sz="2500" b="1" baseline="0">
                <a:solidFill>
                  <a:schemeClr val="bg1"/>
                </a:solidFill>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68" tIns="36734" rIns="73468" bIns="36734"/>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394710"/>
          </a:xfrm>
          <a:prstGeom prst="rect">
            <a:avLst/>
          </a:prstGeom>
        </p:spPr>
        <p:txBody>
          <a:bodyPr lIns="73468" tIns="36734" rIns="73468" bIns="367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orange) – 1 photo required">
    <p:spTree>
      <p:nvGrpSpPr>
        <p:cNvPr id="1" name=""/>
        <p:cNvGrpSpPr/>
        <p:nvPr/>
      </p:nvGrpSpPr>
      <p:grpSpPr>
        <a:xfrm>
          <a:off x="0" y="0"/>
          <a:ext cx="0" cy="0"/>
          <a:chOff x="0" y="0"/>
          <a:chExt cx="0" cy="0"/>
        </a:xfrm>
      </p:grpSpPr>
      <p:sp>
        <p:nvSpPr>
          <p:cNvPr id="5" name="Content Placeholder 2"/>
          <p:cNvSpPr>
            <a:spLocks noGrp="1"/>
          </p:cNvSpPr>
          <p:nvPr>
            <p:ph idx="1"/>
          </p:nvPr>
        </p:nvSpPr>
        <p:spPr>
          <a:xfrm>
            <a:off x="3178969" y="1004590"/>
            <a:ext cx="5732859"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7"/>
          <p:cNvSpPr>
            <a:spLocks noGrp="1"/>
          </p:cNvSpPr>
          <p:nvPr>
            <p:ph type="body" sz="quarter" idx="10"/>
          </p:nvPr>
        </p:nvSpPr>
        <p:spPr>
          <a:xfrm>
            <a:off x="3178969" y="160735"/>
            <a:ext cx="5732859"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
        <p:nvSpPr>
          <p:cNvPr id="6" name="Content Placeholder 2"/>
          <p:cNvSpPr>
            <a:spLocks noGrp="1"/>
          </p:cNvSpPr>
          <p:nvPr>
            <p:ph idx="11"/>
          </p:nvPr>
        </p:nvSpPr>
        <p:spPr>
          <a:xfrm>
            <a:off x="125015" y="86797"/>
            <a:ext cx="2700338" cy="4971514"/>
          </a:xfrm>
          <a:prstGeom prst="rect">
            <a:avLst/>
          </a:prstGeom>
        </p:spPr>
        <p:txBody>
          <a:bodyPr lIns="57397" tIns="28698" rIns="57397" bIns="28698"/>
          <a:lstStyle>
            <a:lvl1pPr marL="215238" marR="0" indent="-215238"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orange) – 1 photo required">
    <p:spTree>
      <p:nvGrpSpPr>
        <p:cNvPr id="1" name=""/>
        <p:cNvGrpSpPr/>
        <p:nvPr/>
      </p:nvGrpSpPr>
      <p:grpSpPr>
        <a:xfrm>
          <a:off x="0" y="0"/>
          <a:ext cx="0" cy="0"/>
          <a:chOff x="0" y="0"/>
          <a:chExt cx="0" cy="0"/>
        </a:xfrm>
      </p:grpSpPr>
      <p:sp>
        <p:nvSpPr>
          <p:cNvPr id="9" name="Content Placeholder 2"/>
          <p:cNvSpPr>
            <a:spLocks noGrp="1"/>
          </p:cNvSpPr>
          <p:nvPr>
            <p:ph idx="1"/>
          </p:nvPr>
        </p:nvSpPr>
        <p:spPr>
          <a:xfrm>
            <a:off x="3178969" y="1004590"/>
            <a:ext cx="5732859"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0"/>
          </p:nvPr>
        </p:nvSpPr>
        <p:spPr>
          <a:xfrm>
            <a:off x="3178969" y="160735"/>
            <a:ext cx="5732859"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
        <p:nvSpPr>
          <p:cNvPr id="11" name="Content Placeholder 2"/>
          <p:cNvSpPr>
            <a:spLocks noGrp="1"/>
          </p:cNvSpPr>
          <p:nvPr>
            <p:ph idx="11"/>
          </p:nvPr>
        </p:nvSpPr>
        <p:spPr>
          <a:xfrm>
            <a:off x="125015"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orange) – 1 photo required">
    <p:spTree>
      <p:nvGrpSpPr>
        <p:cNvPr id="1" name=""/>
        <p:cNvGrpSpPr/>
        <p:nvPr/>
      </p:nvGrpSpPr>
      <p:grpSpPr>
        <a:xfrm>
          <a:off x="0" y="0"/>
          <a:ext cx="0" cy="0"/>
          <a:chOff x="0" y="0"/>
          <a:chExt cx="0" cy="0"/>
        </a:xfrm>
      </p:grpSpPr>
      <p:sp>
        <p:nvSpPr>
          <p:cNvPr id="7" name="Content Placeholder 2"/>
          <p:cNvSpPr>
            <a:spLocks noGrp="1"/>
          </p:cNvSpPr>
          <p:nvPr>
            <p:ph idx="1"/>
          </p:nvPr>
        </p:nvSpPr>
        <p:spPr>
          <a:xfrm>
            <a:off x="3178969" y="1004590"/>
            <a:ext cx="5732859" cy="3937992"/>
          </a:xfrm>
          <a:prstGeom prst="rect">
            <a:avLst/>
          </a:prstGeom>
        </p:spPr>
        <p:txBody>
          <a:bodyPr lIns="57397" tIns="28698" rIns="57397" bIns="28698"/>
          <a:lstStyle>
            <a:lvl1pPr marL="0" indent="-286984">
              <a:defRPr>
                <a:solidFill>
                  <a:schemeClr val="bg1"/>
                </a:solidFill>
              </a:defRPr>
            </a:lvl1pPr>
            <a:lvl2pPr marL="0" indent="-286984">
              <a:defRPr>
                <a:solidFill>
                  <a:schemeClr val="bg1"/>
                </a:solidFill>
              </a:defRPr>
            </a:lvl2pPr>
            <a:lvl3pPr marL="0" indent="-286984">
              <a:defRPr>
                <a:solidFill>
                  <a:schemeClr val="bg1"/>
                </a:solidFill>
              </a:defRPr>
            </a:lvl3pPr>
            <a:lvl4pPr marL="0" indent="-286984">
              <a:buNone/>
              <a:defRPr>
                <a:solidFill>
                  <a:schemeClr val="bg1"/>
                </a:solidFill>
              </a:defRPr>
            </a:lvl4pPr>
            <a:lvl5pPr marL="0" indent="-286984">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178969" y="160735"/>
            <a:ext cx="5732859" cy="763488"/>
          </a:xfrm>
          <a:prstGeom prst="rect">
            <a:avLst/>
          </a:prstGeom>
        </p:spPr>
        <p:txBody>
          <a:bodyPr lIns="57397" tIns="28698" rIns="57397" bIns="28698"/>
          <a:lstStyle>
            <a:lvl1pPr marL="0">
              <a:defRPr sz="360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
        <p:nvSpPr>
          <p:cNvPr id="9" name="Content Placeholder 2"/>
          <p:cNvSpPr>
            <a:spLocks noGrp="1"/>
          </p:cNvSpPr>
          <p:nvPr>
            <p:ph idx="11"/>
          </p:nvPr>
        </p:nvSpPr>
        <p:spPr>
          <a:xfrm>
            <a:off x="125015" y="86797"/>
            <a:ext cx="2700338" cy="4971514"/>
          </a:xfrm>
          <a:prstGeom prst="rect">
            <a:avLst/>
          </a:prstGeom>
        </p:spPr>
        <p:txBody>
          <a:bodyPr lIns="57397" tIns="28698" rIns="57397" bIns="28698"/>
          <a:lstStyle>
            <a:lvl1pPr marL="0" marR="0" indent="0" algn="l" defTabSz="573969" rtl="0" eaLnBrk="0" fontAlgn="base" latinLnBrk="0" hangingPunct="0">
              <a:lnSpc>
                <a:spcPct val="100000"/>
              </a:lnSpc>
              <a:spcBef>
                <a:spcPct val="0"/>
              </a:spcBef>
              <a:spcAft>
                <a:spcPct val="0"/>
              </a:spcAft>
              <a:buClrTx/>
              <a:buSzTx/>
              <a:buFontTx/>
              <a:buNone/>
              <a:tabLst/>
              <a:defRPr>
                <a:solidFill>
                  <a:schemeClr val="bg2">
                    <a:lumMod val="90000"/>
                  </a:schemeClr>
                </a:solidFill>
              </a:defRPr>
            </a:lvl1pPr>
          </a:lstStyle>
          <a:p>
            <a:pPr lvl="0"/>
            <a:r>
              <a:rPr lang="en-US" noProof="0" dirty="0" smtClean="0">
                <a:sym typeface="Arial" charset="0"/>
              </a:rPr>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5"/>
          <p:cNvSpPr>
            <a:spLocks/>
          </p:cNvSpPr>
          <p:nvPr/>
        </p:nvSpPr>
        <p:spPr bwMode="auto">
          <a:xfrm>
            <a:off x="6875860" y="80367"/>
            <a:ext cx="2148706" cy="4971883"/>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3"/>
          <p:cNvSpPr>
            <a:spLocks/>
          </p:cNvSpPr>
          <p:nvPr/>
        </p:nvSpPr>
        <p:spPr bwMode="auto">
          <a:xfrm>
            <a:off x="6554391" y="86228"/>
            <a:ext cx="263426" cy="4971882"/>
          </a:xfrm>
          <a:prstGeom prst="rect">
            <a:avLst/>
          </a:prstGeom>
          <a:solidFill>
            <a:srgbClr val="275912"/>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9" name="Rectangle 5"/>
          <p:cNvSpPr>
            <a:spLocks/>
          </p:cNvSpPr>
          <p:nvPr/>
        </p:nvSpPr>
        <p:spPr bwMode="auto">
          <a:xfrm>
            <a:off x="6393656" y="86228"/>
            <a:ext cx="112738" cy="4971882"/>
          </a:xfrm>
          <a:prstGeom prst="rect">
            <a:avLst/>
          </a:prstGeom>
          <a:solidFill>
            <a:srgbClr val="4B871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9" name="Rectangle 16"/>
          <p:cNvSpPr>
            <a:spLocks/>
          </p:cNvSpPr>
          <p:nvPr/>
        </p:nvSpPr>
        <p:spPr bwMode="auto">
          <a:xfrm>
            <a:off x="2803922" y="80367"/>
            <a:ext cx="3543970"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2</a:t>
            </a:r>
          </a:p>
          <a:p>
            <a:pPr algn="ctr">
              <a:defRPr/>
            </a:pPr>
            <a:r>
              <a:rPr lang="en-US" sz="1300">
                <a:solidFill>
                  <a:srgbClr val="464E55"/>
                </a:solidFill>
                <a:latin typeface="Arial" charset="0"/>
                <a:ea typeface="ＭＳ Ｐゴシック" pitchFamily="34" charset="-128"/>
                <a:cs typeface="+mn-cs"/>
                <a:sym typeface="Arial" charset="0"/>
              </a:rPr>
              <a:t>5.51”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8.53”,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20" name="Rectangle 10"/>
          <p:cNvSpPr>
            <a:spLocks/>
          </p:cNvSpPr>
          <p:nvPr/>
        </p:nvSpPr>
        <p:spPr bwMode="auto">
          <a:xfrm>
            <a:off x="125016" y="80367"/>
            <a:ext cx="2693417"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4.36”, y: .18”</a:t>
            </a:r>
          </a:p>
          <a:p>
            <a:pPr algn="ctr">
              <a:defRPr/>
            </a:pPr>
            <a:endParaRPr lang="en-US" sz="1300">
              <a:solidFill>
                <a:srgbClr val="464E55"/>
              </a:solidFill>
              <a:latin typeface="Arial" charset="0"/>
              <a:ea typeface="ＭＳ Ｐゴシック" pitchFamily="34" charset="-128"/>
              <a:cs typeface="+mn-cs"/>
              <a:sym typeface="Arial" charset="0"/>
            </a:endParaRPr>
          </a:p>
        </p:txBody>
      </p:sp>
      <p:pic>
        <p:nvPicPr>
          <p:cNvPr id="1031" name="Picture 11" descr="CI_Logo_Reverse_English_French.png"/>
          <p:cNvPicPr>
            <a:picLocks noChangeAspect="1"/>
          </p:cNvPicPr>
          <p:nvPr/>
        </p:nvPicPr>
        <p:blipFill>
          <a:blip r:embed="rId3"/>
          <a:srcRect/>
          <a:stretch>
            <a:fillRect/>
          </a:stretch>
        </p:blipFill>
        <p:spPr bwMode="auto">
          <a:xfrm>
            <a:off x="7083475" y="4460379"/>
            <a:ext cx="1782589" cy="4269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4" r:id="rId1"/>
  </p:sldLayoutIdLst>
  <p:transition>
    <p:fade/>
  </p:transition>
  <p:txStyles>
    <p:titleStyle>
      <a:lvl1pPr algn="ctr" rtl="0" eaLnBrk="0" fontAlgn="base" hangingPunct="0">
        <a:spcBef>
          <a:spcPct val="0"/>
        </a:spcBef>
        <a:spcAft>
          <a:spcPct val="0"/>
        </a:spcAft>
        <a:defRPr sz="2800" kern="1200">
          <a:solidFill>
            <a:schemeClr val="tx1"/>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2pPr>
      <a:lvl3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3pPr>
      <a:lvl4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4pPr>
      <a:lvl5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5pPr>
      <a:lvl6pPr marL="286984" algn="ctr" rtl="0" fontAlgn="base">
        <a:spcBef>
          <a:spcPct val="0"/>
        </a:spcBef>
        <a:spcAft>
          <a:spcPct val="0"/>
        </a:spcAft>
        <a:defRPr sz="2800">
          <a:solidFill>
            <a:schemeClr val="tx1"/>
          </a:solidFill>
          <a:latin typeface="Calibri" pitchFamily="34" charset="0"/>
        </a:defRPr>
      </a:lvl6pPr>
      <a:lvl7pPr marL="573969" algn="ctr" rtl="0" fontAlgn="base">
        <a:spcBef>
          <a:spcPct val="0"/>
        </a:spcBef>
        <a:spcAft>
          <a:spcPct val="0"/>
        </a:spcAft>
        <a:defRPr sz="2800">
          <a:solidFill>
            <a:schemeClr val="tx1"/>
          </a:solidFill>
          <a:latin typeface="Calibri" pitchFamily="34" charset="0"/>
        </a:defRPr>
      </a:lvl7pPr>
      <a:lvl8pPr marL="860953" algn="ctr" rtl="0" fontAlgn="base">
        <a:spcBef>
          <a:spcPct val="0"/>
        </a:spcBef>
        <a:spcAft>
          <a:spcPct val="0"/>
        </a:spcAft>
        <a:defRPr sz="2800">
          <a:solidFill>
            <a:schemeClr val="tx1"/>
          </a:solidFill>
          <a:latin typeface="Calibri" pitchFamily="34" charset="0"/>
        </a:defRPr>
      </a:lvl8pPr>
      <a:lvl9pPr marL="1147938" algn="ctr" rtl="0" fontAlgn="base">
        <a:spcBef>
          <a:spcPct val="0"/>
        </a:spcBef>
        <a:spcAft>
          <a:spcPct val="0"/>
        </a:spcAft>
        <a:defRPr sz="2800">
          <a:solidFill>
            <a:schemeClr val="tx1"/>
          </a:solidFill>
          <a:latin typeface="Calibri" pitchFamily="34" charset="0"/>
        </a:defRPr>
      </a:lvl9pPr>
    </p:titleStyle>
    <p:bodyStyle>
      <a:lvl1pPr marL="215238" indent="-215238"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pitchFamily="-111" charset="-128"/>
        </a:defRPr>
      </a:lvl1pPr>
      <a:lvl2pPr marL="466350" indent="-179365" algn="l"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pitchFamily="-111" charset="-128"/>
          <a:cs typeface="ＭＳ Ｐゴシック"/>
        </a:defRPr>
      </a:lvl2pPr>
      <a:lvl3pPr marL="717461" indent="-143492"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pitchFamily="-111" charset="-128"/>
          <a:cs typeface="ＭＳ Ｐゴシック"/>
        </a:defRPr>
      </a:lvl3pPr>
      <a:lvl4pPr marL="1004446"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4pPr>
      <a:lvl5pPr marL="1291430"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5"/>
          <p:cNvSpPr>
            <a:spLocks/>
          </p:cNvSpPr>
          <p:nvPr/>
        </p:nvSpPr>
        <p:spPr bwMode="auto">
          <a:xfrm>
            <a:off x="0" y="0"/>
            <a:ext cx="9144000" cy="5143500"/>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9" r:id="rId1"/>
    <p:sldLayoutId id="2147483906" r:id="rId2"/>
    <p:sldLayoutId id="2147483908" r:id="rId3"/>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a:spLocks/>
          </p:cNvSpPr>
          <p:nvPr/>
        </p:nvSpPr>
        <p:spPr bwMode="auto">
          <a:xfrm>
            <a:off x="0" y="0"/>
            <a:ext cx="9144000" cy="5143500"/>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90"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5"/>
          <p:cNvSpPr>
            <a:spLocks/>
          </p:cNvSpPr>
          <p:nvPr/>
        </p:nvSpPr>
        <p:spPr bwMode="auto">
          <a:xfrm>
            <a:off x="0" y="0"/>
            <a:ext cx="9144000" cy="5143500"/>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91" r:id="rId1"/>
    <p:sldLayoutId id="2147483899" r:id="rId2"/>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5"/>
          <p:cNvSpPr>
            <a:spLocks/>
          </p:cNvSpPr>
          <p:nvPr/>
        </p:nvSpPr>
        <p:spPr bwMode="auto">
          <a:xfrm>
            <a:off x="0" y="0"/>
            <a:ext cx="9144000" cy="5143500"/>
          </a:xfrm>
          <a:prstGeom prst="rect">
            <a:avLst/>
          </a:prstGeom>
          <a:solidFill>
            <a:schemeClr val="tx1"/>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92"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3"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81630" tIns="40815" rIns="81630" bIns="408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81630" tIns="40815" rIns="81630" bIns="408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81630" tIns="40815" rIns="81630" bIns="40815" rtlCol="0" anchor="ctr"/>
          <a:lstStyle>
            <a:lvl1pPr algn="l">
              <a:defRPr sz="1100">
                <a:solidFill>
                  <a:schemeClr val="tx1">
                    <a:tint val="75000"/>
                  </a:schemeClr>
                </a:solidFill>
              </a:defRPr>
            </a:lvl1pPr>
          </a:lstStyle>
          <a:p>
            <a:fld id="{CB5284B9-DA67-FA4C-8565-5AC015D4C4AD}" type="datetimeFigureOut">
              <a:rPr lang="en-US" smtClean="0"/>
              <a:t>5/28/2016</a:t>
            </a:fld>
            <a:endParaRPr lang="en-US"/>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81630" tIns="40815" rIns="81630" bIns="40815"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0" tIns="40815" rIns="81630" bIns="40815" rtlCol="0" anchor="ctr"/>
          <a:lstStyle>
            <a:lvl1pPr algn="r">
              <a:defRPr sz="1100">
                <a:solidFill>
                  <a:schemeClr val="tx1">
                    <a:tint val="75000"/>
                  </a:schemeClr>
                </a:solidFill>
              </a:defRPr>
            </a:lvl1pPr>
          </a:lstStyle>
          <a:p>
            <a:fld id="{831ABAB8-8D78-A047-AE41-2E7368B5192D}" type="slidenum">
              <a:rPr lang="en-US" smtClean="0"/>
              <a:t>‹#›</a:t>
            </a:fld>
            <a:endParaRPr lang="en-US"/>
          </a:p>
        </p:txBody>
      </p:sp>
    </p:spTree>
    <p:extLst>
      <p:ext uri="{BB962C8B-B14F-4D97-AF65-F5344CB8AC3E}">
        <p14:creationId xmlns:p14="http://schemas.microsoft.com/office/powerpoint/2010/main" val="3340835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Lst>
  <p:transition>
    <p:fade/>
  </p:transition>
  <p:timing>
    <p:tnLst>
      <p:par>
        <p:cTn id="1" dur="indefinite" restart="never" nodeType="tmRoot"/>
      </p:par>
    </p:tnLst>
  </p:timing>
  <p:txStyles>
    <p:titleStyle>
      <a:lvl1pPr algn="ctr" defTabSz="408149" rtl="0" eaLnBrk="1" latinLnBrk="0" hangingPunct="1">
        <a:spcBef>
          <a:spcPct val="0"/>
        </a:spcBef>
        <a:buNone/>
        <a:defRPr sz="4000" kern="1200">
          <a:solidFill>
            <a:schemeClr val="tx1"/>
          </a:solidFill>
          <a:latin typeface="+mj-lt"/>
          <a:ea typeface="+mj-ea"/>
          <a:cs typeface="+mj-cs"/>
        </a:defRPr>
      </a:lvl1pPr>
    </p:titleStyle>
    <p:bodyStyle>
      <a:lvl1pPr marL="306112" indent="-306112" algn="l" defTabSz="408149" rtl="0" eaLnBrk="1" latinLnBrk="0" hangingPunct="1">
        <a:spcBef>
          <a:spcPct val="20000"/>
        </a:spcBef>
        <a:buFont typeface="Arial"/>
        <a:buChar char="•"/>
        <a:defRPr sz="2900" kern="1200">
          <a:solidFill>
            <a:schemeClr val="tx1"/>
          </a:solidFill>
          <a:latin typeface="+mn-lt"/>
          <a:ea typeface="+mn-ea"/>
          <a:cs typeface="+mn-cs"/>
        </a:defRPr>
      </a:lvl1pPr>
      <a:lvl2pPr marL="663242" indent="-255094" algn="l" defTabSz="408149" rtl="0" eaLnBrk="1" latinLnBrk="0" hangingPunct="1">
        <a:spcBef>
          <a:spcPct val="20000"/>
        </a:spcBef>
        <a:buFont typeface="Arial"/>
        <a:buChar char="–"/>
        <a:defRPr sz="2500" kern="1200">
          <a:solidFill>
            <a:schemeClr val="tx1"/>
          </a:solidFill>
          <a:latin typeface="+mn-lt"/>
          <a:ea typeface="+mn-ea"/>
          <a:cs typeface="+mn-cs"/>
        </a:defRPr>
      </a:lvl2pPr>
      <a:lvl3pPr marL="1020373" indent="-204075" algn="l" defTabSz="408149" rtl="0" eaLnBrk="1" latinLnBrk="0" hangingPunct="1">
        <a:spcBef>
          <a:spcPct val="20000"/>
        </a:spcBef>
        <a:buFont typeface="Arial"/>
        <a:buChar char="•"/>
        <a:defRPr sz="2100" kern="1200">
          <a:solidFill>
            <a:schemeClr val="tx1"/>
          </a:solidFill>
          <a:latin typeface="+mn-lt"/>
          <a:ea typeface="+mn-ea"/>
          <a:cs typeface="+mn-cs"/>
        </a:defRPr>
      </a:lvl3pPr>
      <a:lvl4pPr marL="1428522" indent="-204075" algn="l" defTabSz="408149" rtl="0" eaLnBrk="1" latinLnBrk="0" hangingPunct="1">
        <a:spcBef>
          <a:spcPct val="20000"/>
        </a:spcBef>
        <a:buFont typeface="Arial"/>
        <a:buChar char="–"/>
        <a:defRPr sz="1800" kern="1200">
          <a:solidFill>
            <a:schemeClr val="tx1"/>
          </a:solidFill>
          <a:latin typeface="+mn-lt"/>
          <a:ea typeface="+mn-ea"/>
          <a:cs typeface="+mn-cs"/>
        </a:defRPr>
      </a:lvl4pPr>
      <a:lvl5pPr marL="1836672" indent="-204075" algn="l" defTabSz="408149" rtl="0" eaLnBrk="1" latinLnBrk="0" hangingPunct="1">
        <a:spcBef>
          <a:spcPct val="20000"/>
        </a:spcBef>
        <a:buFont typeface="Arial"/>
        <a:buChar char="»"/>
        <a:defRPr sz="1800" kern="1200">
          <a:solidFill>
            <a:schemeClr val="tx1"/>
          </a:solidFill>
          <a:latin typeface="+mn-lt"/>
          <a:ea typeface="+mn-ea"/>
          <a:cs typeface="+mn-cs"/>
        </a:defRPr>
      </a:lvl5pPr>
      <a:lvl6pPr marL="2244821" indent="-204075" algn="l" defTabSz="408149" rtl="0" eaLnBrk="1" latinLnBrk="0" hangingPunct="1">
        <a:spcBef>
          <a:spcPct val="20000"/>
        </a:spcBef>
        <a:buFont typeface="Arial"/>
        <a:buChar char="•"/>
        <a:defRPr sz="1800" kern="1200">
          <a:solidFill>
            <a:schemeClr val="tx1"/>
          </a:solidFill>
          <a:latin typeface="+mn-lt"/>
          <a:ea typeface="+mn-ea"/>
          <a:cs typeface="+mn-cs"/>
        </a:defRPr>
      </a:lvl6pPr>
      <a:lvl7pPr marL="2652970" indent="-204075" algn="l" defTabSz="408149" rtl="0" eaLnBrk="1" latinLnBrk="0" hangingPunct="1">
        <a:spcBef>
          <a:spcPct val="20000"/>
        </a:spcBef>
        <a:buFont typeface="Arial"/>
        <a:buChar char="•"/>
        <a:defRPr sz="1800" kern="1200">
          <a:solidFill>
            <a:schemeClr val="tx1"/>
          </a:solidFill>
          <a:latin typeface="+mn-lt"/>
          <a:ea typeface="+mn-ea"/>
          <a:cs typeface="+mn-cs"/>
        </a:defRPr>
      </a:lvl7pPr>
      <a:lvl8pPr marL="3061120" indent="-204075" algn="l" defTabSz="408149" rtl="0" eaLnBrk="1" latinLnBrk="0" hangingPunct="1">
        <a:spcBef>
          <a:spcPct val="20000"/>
        </a:spcBef>
        <a:buFont typeface="Arial"/>
        <a:buChar char="•"/>
        <a:defRPr sz="1800" kern="1200">
          <a:solidFill>
            <a:schemeClr val="tx1"/>
          </a:solidFill>
          <a:latin typeface="+mn-lt"/>
          <a:ea typeface="+mn-ea"/>
          <a:cs typeface="+mn-cs"/>
        </a:defRPr>
      </a:lvl8pPr>
      <a:lvl9pPr marL="3469269" indent="-204075" algn="l" defTabSz="40814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49" rtl="0" eaLnBrk="1" latinLnBrk="0" hangingPunct="1">
        <a:defRPr sz="1600" kern="1200">
          <a:solidFill>
            <a:schemeClr val="tx1"/>
          </a:solidFill>
          <a:latin typeface="+mn-lt"/>
          <a:ea typeface="+mn-ea"/>
          <a:cs typeface="+mn-cs"/>
        </a:defRPr>
      </a:lvl1pPr>
      <a:lvl2pPr marL="408149" algn="l" defTabSz="408149" rtl="0" eaLnBrk="1" latinLnBrk="0" hangingPunct="1">
        <a:defRPr sz="1600" kern="1200">
          <a:solidFill>
            <a:schemeClr val="tx1"/>
          </a:solidFill>
          <a:latin typeface="+mn-lt"/>
          <a:ea typeface="+mn-ea"/>
          <a:cs typeface="+mn-cs"/>
        </a:defRPr>
      </a:lvl2pPr>
      <a:lvl3pPr marL="816299" algn="l" defTabSz="408149" rtl="0" eaLnBrk="1" latinLnBrk="0" hangingPunct="1">
        <a:defRPr sz="1600" kern="1200">
          <a:solidFill>
            <a:schemeClr val="tx1"/>
          </a:solidFill>
          <a:latin typeface="+mn-lt"/>
          <a:ea typeface="+mn-ea"/>
          <a:cs typeface="+mn-cs"/>
        </a:defRPr>
      </a:lvl3pPr>
      <a:lvl4pPr marL="1224448" algn="l" defTabSz="408149" rtl="0" eaLnBrk="1" latinLnBrk="0" hangingPunct="1">
        <a:defRPr sz="1600" kern="1200">
          <a:solidFill>
            <a:schemeClr val="tx1"/>
          </a:solidFill>
          <a:latin typeface="+mn-lt"/>
          <a:ea typeface="+mn-ea"/>
          <a:cs typeface="+mn-cs"/>
        </a:defRPr>
      </a:lvl4pPr>
      <a:lvl5pPr marL="1632597" algn="l" defTabSz="408149" rtl="0" eaLnBrk="1" latinLnBrk="0" hangingPunct="1">
        <a:defRPr sz="1600" kern="1200">
          <a:solidFill>
            <a:schemeClr val="tx1"/>
          </a:solidFill>
          <a:latin typeface="+mn-lt"/>
          <a:ea typeface="+mn-ea"/>
          <a:cs typeface="+mn-cs"/>
        </a:defRPr>
      </a:lvl5pPr>
      <a:lvl6pPr marL="2040746" algn="l" defTabSz="408149" rtl="0" eaLnBrk="1" latinLnBrk="0" hangingPunct="1">
        <a:defRPr sz="1600" kern="1200">
          <a:solidFill>
            <a:schemeClr val="tx1"/>
          </a:solidFill>
          <a:latin typeface="+mn-lt"/>
          <a:ea typeface="+mn-ea"/>
          <a:cs typeface="+mn-cs"/>
        </a:defRPr>
      </a:lvl6pPr>
      <a:lvl7pPr marL="2448896" algn="l" defTabSz="408149" rtl="0" eaLnBrk="1" latinLnBrk="0" hangingPunct="1">
        <a:defRPr sz="1600" kern="1200">
          <a:solidFill>
            <a:schemeClr val="tx1"/>
          </a:solidFill>
          <a:latin typeface="+mn-lt"/>
          <a:ea typeface="+mn-ea"/>
          <a:cs typeface="+mn-cs"/>
        </a:defRPr>
      </a:lvl7pPr>
      <a:lvl8pPr marL="2857045" algn="l" defTabSz="408149" rtl="0" eaLnBrk="1" latinLnBrk="0" hangingPunct="1">
        <a:defRPr sz="1600" kern="1200">
          <a:solidFill>
            <a:schemeClr val="tx1"/>
          </a:solidFill>
          <a:latin typeface="+mn-lt"/>
          <a:ea typeface="+mn-ea"/>
          <a:cs typeface="+mn-cs"/>
        </a:defRPr>
      </a:lvl8pPr>
      <a:lvl9pPr marL="3265194" algn="l" defTabSz="40814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6"/>
          <p:cNvSpPr>
            <a:spLocks/>
          </p:cNvSpPr>
          <p:nvPr/>
        </p:nvSpPr>
        <p:spPr bwMode="auto">
          <a:xfrm>
            <a:off x="2803922" y="80367"/>
            <a:ext cx="3543970"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2</a:t>
            </a:r>
          </a:p>
          <a:p>
            <a:pPr algn="ctr">
              <a:defRPr/>
            </a:pPr>
            <a:r>
              <a:rPr lang="en-US" sz="1300">
                <a:solidFill>
                  <a:srgbClr val="464E55"/>
                </a:solidFill>
                <a:latin typeface="Arial" charset="0"/>
                <a:ea typeface="ＭＳ Ｐゴシック" pitchFamily="34" charset="-128"/>
                <a:cs typeface="+mn-cs"/>
                <a:sym typeface="Arial" charset="0"/>
              </a:rPr>
              <a:t>5.51”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8.53”,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7" name="Rectangle 10"/>
          <p:cNvSpPr>
            <a:spLocks/>
          </p:cNvSpPr>
          <p:nvPr/>
        </p:nvSpPr>
        <p:spPr bwMode="auto">
          <a:xfrm>
            <a:off x="125016" y="80367"/>
            <a:ext cx="2693417" cy="4977743"/>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4.36”,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2" name="Rectangle 3"/>
          <p:cNvSpPr>
            <a:spLocks/>
          </p:cNvSpPr>
          <p:nvPr/>
        </p:nvSpPr>
        <p:spPr bwMode="auto">
          <a:xfrm>
            <a:off x="6554391" y="86228"/>
            <a:ext cx="263426" cy="4971882"/>
          </a:xfrm>
          <a:prstGeom prst="rect">
            <a:avLst/>
          </a:prstGeom>
          <a:solidFill>
            <a:schemeClr val="accent3">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3" name="Rectangle 5"/>
          <p:cNvSpPr>
            <a:spLocks/>
          </p:cNvSpPr>
          <p:nvPr/>
        </p:nvSpPr>
        <p:spPr bwMode="auto">
          <a:xfrm>
            <a:off x="6393656" y="86228"/>
            <a:ext cx="112738" cy="4971882"/>
          </a:xfrm>
          <a:prstGeom prst="rect">
            <a:avLst/>
          </a:prstGeom>
          <a:solidFill>
            <a:schemeClr val="accent3">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8" name="Rectangle 5"/>
          <p:cNvSpPr>
            <a:spLocks/>
          </p:cNvSpPr>
          <p:nvPr/>
        </p:nvSpPr>
        <p:spPr bwMode="auto">
          <a:xfrm>
            <a:off x="6875860" y="80367"/>
            <a:ext cx="2148706" cy="4971883"/>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pic>
        <p:nvPicPr>
          <p:cNvPr id="2055" name="Picture 10" descr="CI_Logo_Reverse_English_French.png"/>
          <p:cNvPicPr>
            <a:picLocks noChangeAspect="1"/>
          </p:cNvPicPr>
          <p:nvPr/>
        </p:nvPicPr>
        <p:blipFill>
          <a:blip r:embed="rId4"/>
          <a:srcRect/>
          <a:stretch>
            <a:fillRect/>
          </a:stretch>
        </p:blipFill>
        <p:spPr bwMode="auto">
          <a:xfrm>
            <a:off x="7083475" y="4460379"/>
            <a:ext cx="1782589" cy="4269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1" r:id="rId1"/>
    <p:sldLayoutId id="2147483907" r:id="rId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25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25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25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25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25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000">
          <a:solidFill>
            <a:srgbClr val="FFFFFF"/>
          </a:solidFill>
          <a:latin typeface="Arial" charset="0"/>
          <a:ea typeface="ＭＳ Ｐゴシック" pitchFamily="-109" charset="-128"/>
          <a:cs typeface="ＭＳ Ｐゴシック" pitchFamily="-109" charset="-128"/>
          <a:sym typeface="Arial" pitchFamily="34" charset="0"/>
        </a:defRPr>
      </a:lvl1pPr>
      <a:lvl2pPr marL="466350" indent="-179365"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2pPr>
      <a:lvl3pPr marL="717461" indent="-143492"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3pPr>
      <a:lvl4pPr marL="1004446" indent="-143492"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4pPr>
      <a:lvl5pPr marL="1291430" indent="-143492" algn="l" rtl="0" eaLnBrk="0" fontAlgn="base" hangingPunct="0">
        <a:spcBef>
          <a:spcPct val="0"/>
        </a:spcBef>
        <a:spcAft>
          <a:spcPct val="0"/>
        </a:spcAft>
        <a:defRPr sz="1000">
          <a:solidFill>
            <a:srgbClr val="FFFFFF"/>
          </a:solidFill>
          <a:latin typeface="Arial" charset="0"/>
          <a:ea typeface="ＭＳ Ｐゴシック" pitchFamily="-107" charset="-128"/>
          <a:cs typeface="ＭＳ Ｐゴシック"/>
          <a:sym typeface="Arial" pitchFamily="34" charset="0"/>
        </a:defRPr>
      </a:lvl5pPr>
      <a:lvl6pPr marL="286984"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6pPr>
      <a:lvl7pPr marL="573969"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7pPr>
      <a:lvl8pPr marL="860953"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8pPr>
      <a:lvl9pPr marL="1147938" algn="l" rtl="0" fontAlgn="base">
        <a:spcBef>
          <a:spcPct val="0"/>
        </a:spcBef>
        <a:spcAft>
          <a:spcPct val="0"/>
        </a:spcAft>
        <a:defRPr sz="10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6"/>
          <p:cNvSpPr>
            <a:spLocks/>
          </p:cNvSpPr>
          <p:nvPr/>
        </p:nvSpPr>
        <p:spPr bwMode="auto">
          <a:xfrm>
            <a:off x="2803922" y="86228"/>
            <a:ext cx="3543970" cy="4971882"/>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2</a:t>
            </a:r>
          </a:p>
          <a:p>
            <a:pPr algn="ctr">
              <a:defRPr/>
            </a:pPr>
            <a:r>
              <a:rPr lang="en-US" sz="1300">
                <a:solidFill>
                  <a:srgbClr val="464E55"/>
                </a:solidFill>
                <a:latin typeface="Arial" charset="0"/>
                <a:ea typeface="ＭＳ Ｐゴシック" pitchFamily="34" charset="-128"/>
                <a:cs typeface="+mn-cs"/>
                <a:sym typeface="Arial" charset="0"/>
              </a:rPr>
              <a:t>5.51”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8.53”,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9" name="Rectangle 10"/>
          <p:cNvSpPr>
            <a:spLocks/>
          </p:cNvSpPr>
          <p:nvPr/>
        </p:nvSpPr>
        <p:spPr bwMode="auto">
          <a:xfrm>
            <a:off x="125016" y="87065"/>
            <a:ext cx="2693417" cy="4971045"/>
          </a:xfrm>
          <a:prstGeom prst="rect">
            <a:avLst/>
          </a:prstGeom>
          <a:solidFill>
            <a:schemeClr val="bg2">
              <a:lumMod val="90000"/>
            </a:schemeClr>
          </a:solidFill>
          <a:ln w="12700">
            <a:solidFill>
              <a:srgbClr val="FFFFFF"/>
            </a:solidFill>
            <a:miter lim="800000"/>
            <a:headEnd/>
            <a:tailEnd/>
          </a:ln>
        </p:spPr>
        <p:txBody>
          <a:bodyPr lIns="0" tIns="0" rIns="0" bIns="0" anchor="b"/>
          <a:lstStyle/>
          <a:p>
            <a:pPr algn="ctr">
              <a:defRPr/>
            </a:pPr>
            <a:endParaRPr lang="en-US" sz="1300">
              <a:solidFill>
                <a:srgbClr val="464E55"/>
              </a:solidFill>
              <a:latin typeface="Arial" charset="0"/>
              <a:ea typeface="ＭＳ Ｐゴシック" pitchFamily="34" charset="-128"/>
              <a:cs typeface="+mn-cs"/>
              <a:sym typeface="Arial" charset="0"/>
            </a:endParaRPr>
          </a:p>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4.36”,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3" name="Rectangle 3"/>
          <p:cNvSpPr>
            <a:spLocks/>
          </p:cNvSpPr>
          <p:nvPr/>
        </p:nvSpPr>
        <p:spPr bwMode="auto">
          <a:xfrm>
            <a:off x="6554391" y="86228"/>
            <a:ext cx="263426" cy="4971882"/>
          </a:xfrm>
          <a:prstGeom prst="rect">
            <a:avLst/>
          </a:prstGeom>
          <a:solidFill>
            <a:srgbClr val="DC7C2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4" name="Rectangle 5"/>
          <p:cNvSpPr>
            <a:spLocks/>
          </p:cNvSpPr>
          <p:nvPr/>
        </p:nvSpPr>
        <p:spPr bwMode="auto">
          <a:xfrm>
            <a:off x="6393656" y="86228"/>
            <a:ext cx="112738" cy="4971882"/>
          </a:xfrm>
          <a:prstGeom prst="rect">
            <a:avLst/>
          </a:prstGeom>
          <a:solidFill>
            <a:schemeClr val="accent1">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8" name="Rectangle 5"/>
          <p:cNvSpPr>
            <a:spLocks/>
          </p:cNvSpPr>
          <p:nvPr/>
        </p:nvSpPr>
        <p:spPr bwMode="auto">
          <a:xfrm>
            <a:off x="6875860" y="80367"/>
            <a:ext cx="2148706" cy="4971883"/>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pic>
        <p:nvPicPr>
          <p:cNvPr id="3079" name="Picture 10" descr="CI_Logo_Reverse_English_French.png"/>
          <p:cNvPicPr>
            <a:picLocks noChangeAspect="1"/>
          </p:cNvPicPr>
          <p:nvPr/>
        </p:nvPicPr>
        <p:blipFill>
          <a:blip r:embed="rId4"/>
          <a:srcRect/>
          <a:stretch>
            <a:fillRect/>
          </a:stretch>
        </p:blipFill>
        <p:spPr bwMode="auto">
          <a:xfrm>
            <a:off x="7083475" y="4460379"/>
            <a:ext cx="1782589" cy="4269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2" r:id="rId1"/>
    <p:sldLayoutId id="2147483901" r:id="rId2"/>
  </p:sldLayoutIdLst>
  <p:transition>
    <p:fade/>
  </p:transition>
  <p:txStyles>
    <p:titleStyle>
      <a:lvl1pPr algn="ctr" rtl="0" eaLnBrk="0" fontAlgn="base" hangingPunct="0">
        <a:spcBef>
          <a:spcPct val="0"/>
        </a:spcBef>
        <a:spcAft>
          <a:spcPct val="0"/>
        </a:spcAft>
        <a:defRPr sz="2800" kern="1200">
          <a:solidFill>
            <a:schemeClr val="tx1"/>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2pPr>
      <a:lvl3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3pPr>
      <a:lvl4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4pPr>
      <a:lvl5pPr algn="ctr" rtl="0" eaLnBrk="0" fontAlgn="base" hangingPunct="0">
        <a:spcBef>
          <a:spcPct val="0"/>
        </a:spcBef>
        <a:spcAft>
          <a:spcPct val="0"/>
        </a:spcAft>
        <a:defRPr sz="2800">
          <a:solidFill>
            <a:schemeClr val="tx1"/>
          </a:solidFill>
          <a:latin typeface="Calibri" pitchFamily="34" charset="0"/>
          <a:ea typeface="ＭＳ Ｐゴシック" pitchFamily="-111" charset="-128"/>
          <a:cs typeface="ＭＳ Ｐゴシック" pitchFamily="-111" charset="-128"/>
        </a:defRPr>
      </a:lvl5pPr>
      <a:lvl6pPr marL="286984" algn="ctr" rtl="0" fontAlgn="base">
        <a:spcBef>
          <a:spcPct val="0"/>
        </a:spcBef>
        <a:spcAft>
          <a:spcPct val="0"/>
        </a:spcAft>
        <a:defRPr sz="2800">
          <a:solidFill>
            <a:schemeClr val="tx1"/>
          </a:solidFill>
          <a:latin typeface="Calibri" pitchFamily="34" charset="0"/>
        </a:defRPr>
      </a:lvl6pPr>
      <a:lvl7pPr marL="573969" algn="ctr" rtl="0" fontAlgn="base">
        <a:spcBef>
          <a:spcPct val="0"/>
        </a:spcBef>
        <a:spcAft>
          <a:spcPct val="0"/>
        </a:spcAft>
        <a:defRPr sz="2800">
          <a:solidFill>
            <a:schemeClr val="tx1"/>
          </a:solidFill>
          <a:latin typeface="Calibri" pitchFamily="34" charset="0"/>
        </a:defRPr>
      </a:lvl7pPr>
      <a:lvl8pPr marL="860953" algn="ctr" rtl="0" fontAlgn="base">
        <a:spcBef>
          <a:spcPct val="0"/>
        </a:spcBef>
        <a:spcAft>
          <a:spcPct val="0"/>
        </a:spcAft>
        <a:defRPr sz="2800">
          <a:solidFill>
            <a:schemeClr val="tx1"/>
          </a:solidFill>
          <a:latin typeface="Calibri" pitchFamily="34" charset="0"/>
        </a:defRPr>
      </a:lvl8pPr>
      <a:lvl9pPr marL="1147938" algn="ctr" rtl="0" fontAlgn="base">
        <a:spcBef>
          <a:spcPct val="0"/>
        </a:spcBef>
        <a:spcAft>
          <a:spcPct val="0"/>
        </a:spcAft>
        <a:defRPr sz="2800">
          <a:solidFill>
            <a:schemeClr val="tx1"/>
          </a:solidFill>
          <a:latin typeface="Calibri" pitchFamily="34" charset="0"/>
        </a:defRPr>
      </a:lvl9pPr>
    </p:titleStyle>
    <p:bodyStyle>
      <a:lvl1pPr marL="215238" indent="-215238"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pitchFamily="-111" charset="-128"/>
        </a:defRPr>
      </a:lvl1pPr>
      <a:lvl2pPr marL="466350" indent="-179365" algn="l"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pitchFamily="-111" charset="-128"/>
          <a:cs typeface="ＭＳ Ｐゴシック"/>
        </a:defRPr>
      </a:lvl2pPr>
      <a:lvl3pPr marL="717461" indent="-143492"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pitchFamily="-111" charset="-128"/>
          <a:cs typeface="ＭＳ Ｐゴシック"/>
        </a:defRPr>
      </a:lvl3pPr>
      <a:lvl4pPr marL="1004446"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4pPr>
      <a:lvl5pPr marL="1291430" indent="-143492" algn="l" rtl="0" eaLnBrk="0" fontAlgn="base" hangingPunct="0">
        <a:spcBef>
          <a:spcPct val="20000"/>
        </a:spcBef>
        <a:spcAft>
          <a:spcPct val="0"/>
        </a:spcAft>
        <a:buFont typeface="Arial" pitchFamily="34" charset="0"/>
        <a:buChar char="»"/>
        <a:defRPr sz="1300" kern="1200">
          <a:solidFill>
            <a:schemeClr val="tx1"/>
          </a:solidFill>
          <a:latin typeface="+mn-lt"/>
          <a:ea typeface="ＭＳ Ｐゴシック" pitchFamily="-111" charset="-128"/>
          <a:cs typeface="ＭＳ Ｐゴシック"/>
        </a:defRPr>
      </a:lvl5pPr>
      <a:lvl6pPr marL="1578414"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865399"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152383"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439368" indent="-143492" algn="l" defTabSz="57396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5"/>
          <p:cNvSpPr>
            <a:spLocks/>
          </p:cNvSpPr>
          <p:nvPr/>
        </p:nvSpPr>
        <p:spPr bwMode="auto">
          <a:xfrm>
            <a:off x="2857500" y="86228"/>
            <a:ext cx="112738" cy="4971882"/>
          </a:xfrm>
          <a:prstGeom prst="rect">
            <a:avLst/>
          </a:prstGeom>
          <a:solidFill>
            <a:schemeClr val="accent1">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0" name="Rectangle 5"/>
          <p:cNvSpPr>
            <a:spLocks/>
          </p:cNvSpPr>
          <p:nvPr/>
        </p:nvSpPr>
        <p:spPr bwMode="auto">
          <a:xfrm>
            <a:off x="3018235" y="80367"/>
            <a:ext cx="6006331" cy="4971883"/>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1" name="Rectangle 10"/>
          <p:cNvSpPr>
            <a:spLocks/>
          </p:cNvSpPr>
          <p:nvPr/>
        </p:nvSpPr>
        <p:spPr bwMode="auto">
          <a:xfrm>
            <a:off x="125016" y="87065"/>
            <a:ext cx="2693417" cy="4971045"/>
          </a:xfrm>
          <a:prstGeom prst="rect">
            <a:avLst/>
          </a:prstGeom>
          <a:solidFill>
            <a:schemeClr val="bg2">
              <a:lumMod val="90000"/>
            </a:schemeClr>
          </a:solidFill>
          <a:ln w="12700">
            <a:noFill/>
            <a:miter lim="800000"/>
            <a:headEnd/>
            <a:tailEnd/>
          </a:ln>
        </p:spPr>
        <p:txBody>
          <a:bodyPr lIns="0" tIns="0" rIns="0" bIns="0" anchor="b"/>
          <a:lstStyle/>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8.74”, y: .18”</a:t>
            </a:r>
          </a:p>
          <a:p>
            <a:pPr algn="ctr">
              <a:defRPr/>
            </a:pPr>
            <a:endParaRPr lang="en-US" sz="1300">
              <a:solidFill>
                <a:srgbClr val="464E55"/>
              </a:solidFill>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3" r:id="rId1"/>
    <p:sldLayoutId id="2147483895" r:id="rId2"/>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30" name="Rectangle 10"/>
          <p:cNvSpPr>
            <a:spLocks/>
          </p:cNvSpPr>
          <p:nvPr/>
        </p:nvSpPr>
        <p:spPr bwMode="auto">
          <a:xfrm>
            <a:off x="125016" y="87065"/>
            <a:ext cx="2693417" cy="4971045"/>
          </a:xfrm>
          <a:prstGeom prst="rect">
            <a:avLst/>
          </a:prstGeom>
          <a:solidFill>
            <a:schemeClr val="bg2">
              <a:lumMod val="90000"/>
            </a:schemeClr>
          </a:solidFill>
          <a:ln w="12700">
            <a:noFill/>
            <a:miter lim="800000"/>
            <a:headEnd/>
            <a:tailEnd/>
          </a:ln>
        </p:spPr>
        <p:txBody>
          <a:bodyPr lIns="0" tIns="0" rIns="0" bIns="0" anchor="b"/>
          <a:lstStyle/>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8.74”, y: .18”</a:t>
            </a:r>
          </a:p>
          <a:p>
            <a:pPr algn="ctr">
              <a:defRPr/>
            </a:pPr>
            <a:endParaRPr lang="en-US" sz="1300">
              <a:solidFill>
                <a:srgbClr val="464E55"/>
              </a:solidFill>
              <a:latin typeface="Arial" charset="0"/>
              <a:ea typeface="ＭＳ Ｐゴシック" pitchFamily="34" charset="-128"/>
              <a:cs typeface="+mn-cs"/>
              <a:sym typeface="Arial" charset="0"/>
            </a:endParaRPr>
          </a:p>
        </p:txBody>
      </p:sp>
      <p:sp>
        <p:nvSpPr>
          <p:cNvPr id="12" name="Rectangle 5"/>
          <p:cNvSpPr>
            <a:spLocks/>
          </p:cNvSpPr>
          <p:nvPr/>
        </p:nvSpPr>
        <p:spPr bwMode="auto">
          <a:xfrm>
            <a:off x="3018235" y="80367"/>
            <a:ext cx="6006331" cy="4971883"/>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3" name="Rectangle 5"/>
          <p:cNvSpPr>
            <a:spLocks/>
          </p:cNvSpPr>
          <p:nvPr/>
        </p:nvSpPr>
        <p:spPr bwMode="auto">
          <a:xfrm>
            <a:off x="2857500" y="86228"/>
            <a:ext cx="112738" cy="4971882"/>
          </a:xfrm>
          <a:prstGeom prst="rect">
            <a:avLst/>
          </a:prstGeom>
          <a:solidFill>
            <a:srgbClr val="4B871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4"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5"/>
          <p:cNvSpPr>
            <a:spLocks/>
          </p:cNvSpPr>
          <p:nvPr/>
        </p:nvSpPr>
        <p:spPr bwMode="auto">
          <a:xfrm>
            <a:off x="2857500" y="86228"/>
            <a:ext cx="112738" cy="4971882"/>
          </a:xfrm>
          <a:prstGeom prst="rect">
            <a:avLst/>
          </a:prstGeom>
          <a:solidFill>
            <a:schemeClr val="accent3">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9" name="Rectangle 5"/>
          <p:cNvSpPr>
            <a:spLocks/>
          </p:cNvSpPr>
          <p:nvPr/>
        </p:nvSpPr>
        <p:spPr bwMode="auto">
          <a:xfrm>
            <a:off x="3018235" y="80367"/>
            <a:ext cx="6006331" cy="4971883"/>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10" name="Rectangle 10"/>
          <p:cNvSpPr>
            <a:spLocks/>
          </p:cNvSpPr>
          <p:nvPr/>
        </p:nvSpPr>
        <p:spPr bwMode="auto">
          <a:xfrm>
            <a:off x="125016" y="87065"/>
            <a:ext cx="2693417" cy="4971045"/>
          </a:xfrm>
          <a:prstGeom prst="rect">
            <a:avLst/>
          </a:prstGeom>
          <a:solidFill>
            <a:schemeClr val="bg2">
              <a:lumMod val="90000"/>
            </a:schemeClr>
          </a:solidFill>
          <a:ln w="12700">
            <a:noFill/>
            <a:miter lim="800000"/>
            <a:headEnd/>
            <a:tailEnd/>
          </a:ln>
        </p:spPr>
        <p:txBody>
          <a:bodyPr lIns="0" tIns="0" rIns="0" bIns="0" anchor="b"/>
          <a:lstStyle/>
          <a:p>
            <a:pPr algn="ctr">
              <a:defRPr/>
            </a:pPr>
            <a:r>
              <a:rPr lang="en-US" sz="1300">
                <a:solidFill>
                  <a:srgbClr val="464E55"/>
                </a:solidFill>
                <a:latin typeface="Arial" charset="0"/>
                <a:ea typeface="ＭＳ Ｐゴシック" pitchFamily="34" charset="-128"/>
                <a:cs typeface="+mn-cs"/>
                <a:sym typeface="Arial" charset="0"/>
              </a:rPr>
              <a:t>Photo 1</a:t>
            </a:r>
          </a:p>
          <a:p>
            <a:pPr algn="ctr">
              <a:defRPr/>
            </a:pPr>
            <a:r>
              <a:rPr lang="en-US" sz="1300">
                <a:solidFill>
                  <a:srgbClr val="464E55"/>
                </a:solidFill>
                <a:latin typeface="Arial" charset="0"/>
                <a:ea typeface="ＭＳ Ｐゴシック" pitchFamily="34" charset="-128"/>
                <a:cs typeface="+mn-cs"/>
                <a:sym typeface="Arial" charset="0"/>
              </a:rPr>
              <a:t>4.2” x 10.31”</a:t>
            </a:r>
          </a:p>
          <a:p>
            <a:pPr algn="ctr">
              <a:defRPr/>
            </a:pPr>
            <a:r>
              <a:rPr lang="en-US" sz="1300">
                <a:solidFill>
                  <a:srgbClr val="464E55"/>
                </a:solidFill>
                <a:latin typeface="Arial" charset="0"/>
                <a:ea typeface="ＭＳ Ｐゴシック" pitchFamily="34" charset="-128"/>
                <a:cs typeface="+mn-cs"/>
                <a:sym typeface="Arial" charset="0"/>
              </a:rPr>
              <a:t>Position</a:t>
            </a:r>
          </a:p>
          <a:p>
            <a:pPr algn="ctr">
              <a:defRPr/>
            </a:pPr>
            <a:r>
              <a:rPr lang="en-US" sz="1300">
                <a:solidFill>
                  <a:srgbClr val="464E55"/>
                </a:solidFill>
                <a:latin typeface="Arial" charset="0"/>
                <a:ea typeface="ＭＳ Ｐゴシック" pitchFamily="34" charset="-128"/>
                <a:cs typeface="+mn-cs"/>
                <a:sym typeface="Arial" charset="0"/>
              </a:rPr>
              <a:t>x: 8.74”, y: .18”</a:t>
            </a:r>
          </a:p>
          <a:p>
            <a:pPr algn="ctr">
              <a:defRPr/>
            </a:pPr>
            <a:endParaRPr lang="en-US" sz="1300">
              <a:solidFill>
                <a:srgbClr val="464E55"/>
              </a:solidFill>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5"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p:cNvSpPr>
          <p:nvPr/>
        </p:nvSpPr>
        <p:spPr bwMode="auto">
          <a:xfrm>
            <a:off x="125015" y="86228"/>
            <a:ext cx="112738" cy="4971882"/>
          </a:xfrm>
          <a:prstGeom prst="rect">
            <a:avLst/>
          </a:prstGeom>
          <a:solidFill>
            <a:schemeClr val="accent1">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5"/>
          <p:cNvSpPr>
            <a:spLocks/>
          </p:cNvSpPr>
          <p:nvPr/>
        </p:nvSpPr>
        <p:spPr bwMode="auto">
          <a:xfrm>
            <a:off x="285750" y="80367"/>
            <a:ext cx="8738816" cy="4971883"/>
          </a:xfrm>
          <a:prstGeom prst="rect">
            <a:avLst/>
          </a:prstGeom>
          <a:solidFill>
            <a:schemeClr val="accent1">
              <a:lumMod val="75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6"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p:cNvSpPr>
          <p:nvPr/>
        </p:nvSpPr>
        <p:spPr bwMode="auto">
          <a:xfrm>
            <a:off x="285750" y="80367"/>
            <a:ext cx="8738816" cy="4971883"/>
          </a:xfrm>
          <a:prstGeom prst="rect">
            <a:avLst/>
          </a:prstGeom>
          <a:solidFill>
            <a:schemeClr val="accent4">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5"/>
          <p:cNvSpPr>
            <a:spLocks/>
          </p:cNvSpPr>
          <p:nvPr/>
        </p:nvSpPr>
        <p:spPr bwMode="auto">
          <a:xfrm>
            <a:off x="125015" y="86228"/>
            <a:ext cx="112738" cy="4971882"/>
          </a:xfrm>
          <a:prstGeom prst="rect">
            <a:avLst/>
          </a:prstGeom>
          <a:solidFill>
            <a:srgbClr val="4B871C"/>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7"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p:cNvSpPr>
          <p:nvPr/>
        </p:nvSpPr>
        <p:spPr bwMode="auto">
          <a:xfrm>
            <a:off x="125015" y="86228"/>
            <a:ext cx="112738" cy="4971882"/>
          </a:xfrm>
          <a:prstGeom prst="rect">
            <a:avLst/>
          </a:prstGeom>
          <a:solidFill>
            <a:schemeClr val="accent3">
              <a:lumMod val="60000"/>
              <a:lumOff val="4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
        <p:nvSpPr>
          <p:cNvPr id="7" name="Rectangle 5"/>
          <p:cNvSpPr>
            <a:spLocks/>
          </p:cNvSpPr>
          <p:nvPr/>
        </p:nvSpPr>
        <p:spPr bwMode="auto">
          <a:xfrm>
            <a:off x="285750" y="80367"/>
            <a:ext cx="8738816" cy="4971883"/>
          </a:xfrm>
          <a:prstGeom prst="rect">
            <a:avLst/>
          </a:prstGeom>
          <a:solidFill>
            <a:schemeClr val="accent3">
              <a:lumMod val="50000"/>
            </a:schemeClr>
          </a:solidFill>
          <a:ln w="25400">
            <a:noFill/>
            <a:miter lim="800000"/>
            <a:headEnd/>
            <a:tailEnd/>
          </a:ln>
        </p:spPr>
        <p:txBody>
          <a:bodyPr lIns="0" tIns="0" rIns="0" bIns="0"/>
          <a:lstStyle/>
          <a:p>
            <a:pPr algn="ctr">
              <a:defRPr/>
            </a:pPr>
            <a:endParaRPr lang="en-US">
              <a:latin typeface="Arial" charset="0"/>
              <a:ea typeface="ＭＳ Ｐゴシック" pitchFamily="34" charset="-128"/>
              <a:cs typeface="+mn-cs"/>
              <a:sym typeface="Arial" charset="0"/>
            </a:endParaRPr>
          </a:p>
        </p:txBody>
      </p:sp>
    </p:spTree>
  </p:cSld>
  <p:clrMap bg1="lt1" tx1="dk1" bg2="lt2" tx2="dk2" accent1="accent1" accent2="accent2" accent3="accent3" accent4="accent4" accent5="accent5" accent6="accent6" hlink="hlink" folHlink="folHlink"/>
  <p:sldLayoutIdLst>
    <p:sldLayoutId id="2147483888" r:id="rId1"/>
  </p:sldLayoutIdLst>
  <p:transition>
    <p:fade/>
  </p:transition>
  <p:txStyles>
    <p:titleStyle>
      <a:lvl1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1pPr>
      <a:lvl2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2pPr>
      <a:lvl3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3pPr>
      <a:lvl4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4pPr>
      <a:lvl5pPr algn="l" rtl="0" eaLnBrk="0" fontAlgn="base" hangingPunct="0">
        <a:spcBef>
          <a:spcPct val="0"/>
        </a:spcBef>
        <a:spcAft>
          <a:spcPct val="0"/>
        </a:spcAft>
        <a:defRPr sz="3600">
          <a:solidFill>
            <a:srgbClr val="FFFFFF"/>
          </a:solidFill>
          <a:latin typeface="Arial" charset="0"/>
          <a:ea typeface="ＭＳ Ｐゴシック" pitchFamily="-109" charset="-128"/>
          <a:cs typeface="ＭＳ Ｐゴシック" pitchFamily="-109" charset="-128"/>
          <a:sym typeface="Arial" pitchFamily="34" charset="0"/>
        </a:defRPr>
      </a:lvl5pPr>
      <a:lvl6pPr marL="286984" algn="l" rtl="0" fontAlgn="base">
        <a:spcBef>
          <a:spcPct val="0"/>
        </a:spcBef>
        <a:spcAft>
          <a:spcPct val="0"/>
        </a:spcAft>
        <a:defRPr sz="3600">
          <a:solidFill>
            <a:srgbClr val="FFFFFF"/>
          </a:solidFill>
          <a:latin typeface="Helvetica Neue Light" pitchFamily="-107" charset="0"/>
          <a:sym typeface="Helvetica Neue Light" pitchFamily="-107" charset="0"/>
        </a:defRPr>
      </a:lvl6pPr>
      <a:lvl7pPr marL="573969" algn="l" rtl="0" fontAlgn="base">
        <a:spcBef>
          <a:spcPct val="0"/>
        </a:spcBef>
        <a:spcAft>
          <a:spcPct val="0"/>
        </a:spcAft>
        <a:defRPr sz="3600">
          <a:solidFill>
            <a:srgbClr val="FFFFFF"/>
          </a:solidFill>
          <a:latin typeface="Helvetica Neue Light" pitchFamily="-107" charset="0"/>
          <a:sym typeface="Helvetica Neue Light" pitchFamily="-107" charset="0"/>
        </a:defRPr>
      </a:lvl7pPr>
      <a:lvl8pPr marL="860953" algn="l" rtl="0" fontAlgn="base">
        <a:spcBef>
          <a:spcPct val="0"/>
        </a:spcBef>
        <a:spcAft>
          <a:spcPct val="0"/>
        </a:spcAft>
        <a:defRPr sz="3600">
          <a:solidFill>
            <a:srgbClr val="FFFFFF"/>
          </a:solidFill>
          <a:latin typeface="Helvetica Neue Light" pitchFamily="-107" charset="0"/>
          <a:sym typeface="Helvetica Neue Light" pitchFamily="-107" charset="0"/>
        </a:defRPr>
      </a:lvl8pPr>
      <a:lvl9pPr marL="1147938" algn="l" rtl="0" fontAlgn="base">
        <a:spcBef>
          <a:spcPct val="0"/>
        </a:spcBef>
        <a:spcAft>
          <a:spcPct val="0"/>
        </a:spcAft>
        <a:defRPr sz="3600">
          <a:solidFill>
            <a:srgbClr val="FFFFFF"/>
          </a:solidFill>
          <a:latin typeface="Helvetica Neue Light" pitchFamily="-107" charset="0"/>
          <a:sym typeface="Helvetica Neue Light" pitchFamily="-107" charset="0"/>
        </a:defRPr>
      </a:lvl9pPr>
    </p:titleStyle>
    <p:bodyStyle>
      <a:lvl1pPr marL="215238" indent="-215238" algn="l" rtl="0" eaLnBrk="0" fontAlgn="base" hangingPunct="0">
        <a:spcBef>
          <a:spcPct val="0"/>
        </a:spcBef>
        <a:spcAft>
          <a:spcPct val="0"/>
        </a:spcAft>
        <a:defRPr sz="1800">
          <a:solidFill>
            <a:srgbClr val="FFFFFF"/>
          </a:solidFill>
          <a:latin typeface="Arial" charset="0"/>
          <a:ea typeface="ＭＳ Ｐゴシック" pitchFamily="-109" charset="-128"/>
          <a:cs typeface="ＭＳ Ｐゴシック" pitchFamily="-109" charset="-128"/>
          <a:sym typeface="Arial" pitchFamily="34" charset="0"/>
        </a:defRPr>
      </a:lvl1pPr>
      <a:lvl2pPr marL="143492"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2pPr>
      <a:lvl3pPr marL="263069"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3pPr>
      <a:lvl4pPr marL="406561"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4pPr>
      <a:lvl5pPr marL="550054" indent="-143492" algn="l" rtl="0" eaLnBrk="0" fontAlgn="base" hangingPunct="0">
        <a:spcBef>
          <a:spcPct val="0"/>
        </a:spcBef>
        <a:spcAft>
          <a:spcPct val="0"/>
        </a:spcAft>
        <a:buSzPct val="46000"/>
        <a:buChar char="•"/>
        <a:defRPr sz="1300">
          <a:solidFill>
            <a:srgbClr val="FFFFFF"/>
          </a:solidFill>
          <a:latin typeface="Arial" charset="0"/>
          <a:ea typeface="ＭＳ Ｐゴシック" pitchFamily="-107" charset="-128"/>
          <a:cs typeface="ＭＳ Ｐゴシック"/>
          <a:sym typeface="Arial" pitchFamily="34" charset="0"/>
        </a:defRPr>
      </a:lvl5pPr>
      <a:lvl6pPr marL="837038"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6pPr>
      <a:lvl7pPr marL="1124022"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7pPr>
      <a:lvl8pPr marL="1411007"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8pPr>
      <a:lvl9pPr marL="1697991" indent="-143492" algn="l" rtl="0" fontAlgn="base">
        <a:spcBef>
          <a:spcPct val="0"/>
        </a:spcBef>
        <a:spcAft>
          <a:spcPct val="0"/>
        </a:spcAft>
        <a:buSzPct val="46000"/>
        <a:buChar char="•"/>
        <a:defRPr sz="1300">
          <a:solidFill>
            <a:srgbClr val="FFFFFF"/>
          </a:solidFill>
          <a:latin typeface="+mn-lt"/>
          <a:ea typeface="ＭＳ Ｐゴシック" pitchFamily="-107" charset="-128"/>
          <a:sym typeface="Helvetica Neue" pitchFamily="-107"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 name="Picture 5" descr="Biodiversity - Fro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1"/>
            <a:ext cx="9144000" cy="5909310"/>
          </a:xfrm>
          <a:prstGeom prst="rect">
            <a:avLst/>
          </a:prstGeom>
        </p:spPr>
      </p:pic>
      <p:sp>
        <p:nvSpPr>
          <p:cNvPr id="10" name="Shape 9"/>
          <p:cNvSpPr/>
          <p:nvPr/>
        </p:nvSpPr>
        <p:spPr>
          <a:xfrm>
            <a:off x="0" y="-1"/>
            <a:ext cx="9144000" cy="3305635"/>
          </a:xfrm>
          <a:prstGeom prst="rect">
            <a:avLst/>
          </a:prstGeom>
          <a:solidFill>
            <a:srgbClr val="174685">
              <a:alpha val="60000"/>
            </a:srgbClr>
          </a:solidFill>
          <a:ln>
            <a:noFill/>
          </a:ln>
        </p:spPr>
        <p:txBody>
          <a:bodyPr lIns="91425" tIns="91425" rIns="91425" bIns="91425" anchor="ctr" anchorCtr="0">
            <a:noAutofit/>
          </a:bodyPr>
          <a:lstStyle/>
          <a:p>
            <a:pPr lvl="0">
              <a:spcBef>
                <a:spcPts val="0"/>
              </a:spcBef>
              <a:buNone/>
            </a:pPr>
            <a:endParaRPr/>
          </a:p>
        </p:txBody>
      </p:sp>
      <p:sp>
        <p:nvSpPr>
          <p:cNvPr id="66" name="Shape 66"/>
          <p:cNvSpPr txBox="1">
            <a:spLocks noGrp="1"/>
          </p:cNvSpPr>
          <p:nvPr>
            <p:ph type="ctrTitle"/>
          </p:nvPr>
        </p:nvSpPr>
        <p:spPr>
          <a:xfrm>
            <a:off x="685800" y="1725420"/>
            <a:ext cx="6251400" cy="1159799"/>
          </a:xfrm>
          <a:prstGeom prst="rect">
            <a:avLst/>
          </a:prstGeom>
        </p:spPr>
        <p:txBody>
          <a:bodyPr lIns="91425" tIns="91425" rIns="91425" bIns="91425" anchor="ctr" anchorCtr="0">
            <a:noAutofit/>
          </a:bodyPr>
          <a:lstStyle/>
          <a:p>
            <a:pPr lvl="0" algn="l"/>
            <a:r>
              <a:rPr lang="en-US" sz="4000" b="1" dirty="0" smtClean="0">
                <a:latin typeface="Arial"/>
                <a:cs typeface="Arial"/>
              </a:rPr>
              <a:t>6: SUSTAINABILITY</a:t>
            </a:r>
            <a:endParaRPr lang="en" sz="4000" b="1" dirty="0">
              <a:latin typeface="Arial"/>
              <a:cs typeface="Arial"/>
            </a:endParaRPr>
          </a:p>
        </p:txBody>
      </p:sp>
      <p:pic>
        <p:nvPicPr>
          <p:cNvPr id="7" name="Picture 6" descr="ci_285624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200" y="4334385"/>
            <a:ext cx="2054194" cy="655444"/>
          </a:xfrm>
          <a:prstGeom prst="rect">
            <a:avLst/>
          </a:prstGeom>
        </p:spPr>
      </p:pic>
      <p:sp>
        <p:nvSpPr>
          <p:cNvPr id="12" name="Shape 66"/>
          <p:cNvSpPr txBox="1">
            <a:spLocks/>
          </p:cNvSpPr>
          <p:nvPr/>
        </p:nvSpPr>
        <p:spPr>
          <a:xfrm>
            <a:off x="677390" y="2599090"/>
            <a:ext cx="6251400" cy="39532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Titillium Web"/>
              <a:buNone/>
              <a:defRPr sz="4800" b="1" i="0" u="none" strike="noStrike" cap="none">
                <a:solidFill>
                  <a:srgbClr val="FFFFFF"/>
                </a:solidFill>
                <a:latin typeface="Titillium Web"/>
                <a:ea typeface="Titillium Web"/>
                <a:cs typeface="Titillium Web"/>
                <a:sym typeface="Titillium Web"/>
              </a:defRPr>
            </a:lvl1pPr>
            <a:lvl2pPr lvl="1">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2pPr>
            <a:lvl3pPr lvl="2">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3pPr>
            <a:lvl4pPr lvl="3">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4pPr>
            <a:lvl5pPr lvl="4">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5pPr>
            <a:lvl6pPr lvl="5">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6pPr>
            <a:lvl7pPr lvl="6">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7pPr>
            <a:lvl8pPr lvl="7">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8pPr>
            <a:lvl9pPr lvl="8">
              <a:spcBef>
                <a:spcPts val="0"/>
              </a:spcBef>
              <a:buClr>
                <a:srgbClr val="FFFFFF"/>
              </a:buClr>
              <a:buSzPct val="100000"/>
              <a:buFont typeface="Titillium Web"/>
              <a:buNone/>
              <a:defRPr sz="4800" b="1">
                <a:solidFill>
                  <a:srgbClr val="FFFFFF"/>
                </a:solidFill>
                <a:latin typeface="Titillium Web"/>
                <a:ea typeface="Titillium Web"/>
                <a:cs typeface="Titillium Web"/>
                <a:sym typeface="Titillium Web"/>
              </a:defRPr>
            </a:lvl9pPr>
          </a:lstStyle>
          <a:p>
            <a:r>
              <a:rPr lang="en-US" sz="1800" i="1" dirty="0" smtClean="0">
                <a:solidFill>
                  <a:srgbClr val="F2BD3E"/>
                </a:solidFill>
                <a:latin typeface="Arial"/>
                <a:cs typeface="Arial"/>
              </a:rPr>
              <a:t>Conservation Stewards Program</a:t>
            </a:r>
            <a:endParaRPr lang="en" sz="1800" i="1" dirty="0">
              <a:solidFill>
                <a:srgbClr val="F2BD3E"/>
              </a:solidFill>
              <a:latin typeface="Arial"/>
              <a:cs typeface="Arial"/>
            </a:endParaRPr>
          </a:p>
        </p:txBody>
      </p:sp>
      <p:cxnSp>
        <p:nvCxnSpPr>
          <p:cNvPr id="3" name="Straight Connector 2"/>
          <p:cNvCxnSpPr/>
          <p:nvPr/>
        </p:nvCxnSpPr>
        <p:spPr>
          <a:xfrm>
            <a:off x="592667" y="2091286"/>
            <a:ext cx="2" cy="448733"/>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6071180"/>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ds flooded ho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4" y="-1005710"/>
            <a:ext cx="9220934" cy="6149210"/>
          </a:xfrm>
          <a:prstGeom prst="rect">
            <a:avLst/>
          </a:prstGeom>
        </p:spPr>
      </p:pic>
      <p:sp>
        <p:nvSpPr>
          <p:cNvPr id="2" name="Rectangle 1"/>
          <p:cNvSpPr/>
          <p:nvPr/>
        </p:nvSpPr>
        <p:spPr>
          <a:xfrm>
            <a:off x="-1075267" y="2023533"/>
            <a:ext cx="11108267" cy="795867"/>
          </a:xfrm>
          <a:prstGeom prst="rect">
            <a:avLst/>
          </a:prstGeom>
          <a:solidFill>
            <a:srgbClr val="174685">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bwMode="auto">
          <a:xfrm>
            <a:off x="4439052" y="1960525"/>
            <a:ext cx="7072313" cy="879294"/>
          </a:xfrm>
          <a:prstGeom prst="rect">
            <a:avLst/>
          </a:prstGeom>
          <a:noFill/>
          <a:ln w="12700">
            <a:noFill/>
            <a:miter lim="800000"/>
            <a:headEnd/>
            <a:tailEnd/>
          </a:ln>
        </p:spPr>
        <p:txBody>
          <a:bodyPr wrap="square" lIns="23915" tIns="23915" rIns="23915" bIns="23915" rtlCol="0">
            <a:spAutoFit/>
          </a:bodyPr>
          <a:lstStyle/>
          <a:p>
            <a:pPr algn="l" eaLnBrk="0" hangingPunct="0"/>
            <a:r>
              <a:rPr lang="en-US" sz="5400" b="1" i="1" dirty="0" smtClean="0">
                <a:solidFill>
                  <a:schemeClr val="bg1"/>
                </a:solidFill>
              </a:rPr>
              <a:t>THANK  YOU!</a:t>
            </a:r>
            <a:endParaRPr lang="en-US" sz="5400" b="1" i="1" dirty="0">
              <a:solidFill>
                <a:schemeClr val="bg1"/>
              </a:solidFill>
            </a:endParaRPr>
          </a:p>
        </p:txBody>
      </p:sp>
      <p:pic>
        <p:nvPicPr>
          <p:cNvPr id="5" name="Picture 4" descr="ci_285624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24" y="4489538"/>
            <a:ext cx="1837267" cy="5862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val="1810422014"/>
              </p:ext>
            </p:extLst>
          </p:nvPr>
        </p:nvGraphicFramePr>
        <p:xfrm>
          <a:off x="2546281" y="1245692"/>
          <a:ext cx="3857625" cy="313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2" name="Rectangle 4"/>
          <p:cNvSpPr>
            <a:spLocks noChangeArrowheads="1"/>
          </p:cNvSpPr>
          <p:nvPr/>
        </p:nvSpPr>
        <p:spPr bwMode="auto">
          <a:xfrm>
            <a:off x="232172" y="259854"/>
            <a:ext cx="8733234" cy="342900"/>
          </a:xfrm>
          <a:prstGeom prst="rect">
            <a:avLst/>
          </a:prstGeom>
          <a:noFill/>
          <a:ln w="9525">
            <a:noFill/>
            <a:miter lim="800000"/>
            <a:headEnd/>
            <a:tailEnd/>
          </a:ln>
        </p:spPr>
        <p:txBody>
          <a:bodyPr lIns="81631" tIns="40815" rIns="81631" bIns="40815" anchor="ctr"/>
          <a:lstStyle/>
          <a:p>
            <a:pPr algn="ctr"/>
            <a:r>
              <a:rPr lang="en-US" sz="3000" b="1" dirty="0" smtClean="0">
                <a:solidFill>
                  <a:srgbClr val="174685"/>
                </a:solidFill>
                <a:latin typeface="Arial"/>
                <a:cs typeface="Arial"/>
              </a:rPr>
              <a:t>PROJECT CYCLE TOWARD SUSTAINABILITY</a:t>
            </a:r>
            <a:endParaRPr lang="en-US" sz="3000" b="1" dirty="0">
              <a:solidFill>
                <a:srgbClr val="174685"/>
              </a:solidFill>
              <a:latin typeface="Arial"/>
              <a:cs typeface="Arial"/>
            </a:endParaRPr>
          </a:p>
        </p:txBody>
      </p:sp>
      <p:cxnSp>
        <p:nvCxnSpPr>
          <p:cNvPr id="1038" name="AutoShape 14"/>
          <p:cNvCxnSpPr>
            <a:cxnSpLocks noChangeShapeType="1"/>
          </p:cNvCxnSpPr>
          <p:nvPr/>
        </p:nvCxnSpPr>
        <p:spPr bwMode="auto">
          <a:xfrm>
            <a:off x="6664269" y="4084490"/>
            <a:ext cx="401868" cy="0"/>
          </a:xfrm>
          <a:prstGeom prst="straightConnector1">
            <a:avLst/>
          </a:prstGeom>
          <a:noFill/>
          <a:ln w="38100">
            <a:solidFill>
              <a:srgbClr val="174685"/>
            </a:solidFill>
            <a:round/>
            <a:headEnd/>
            <a:tailEnd type="triangle" w="med" len="med"/>
          </a:ln>
        </p:spPr>
      </p:cxnSp>
      <p:cxnSp>
        <p:nvCxnSpPr>
          <p:cNvPr id="1037" name="AutoShape 13"/>
          <p:cNvCxnSpPr>
            <a:cxnSpLocks noChangeShapeType="1"/>
          </p:cNvCxnSpPr>
          <p:nvPr/>
        </p:nvCxnSpPr>
        <p:spPr bwMode="auto">
          <a:xfrm>
            <a:off x="1746744" y="4084490"/>
            <a:ext cx="579360" cy="0"/>
          </a:xfrm>
          <a:prstGeom prst="straightConnector1">
            <a:avLst/>
          </a:prstGeom>
          <a:noFill/>
          <a:ln w="38100">
            <a:solidFill>
              <a:srgbClr val="174685"/>
            </a:solidFill>
            <a:round/>
            <a:headEnd/>
            <a:tailEnd type="triangle" w="med" len="med"/>
          </a:ln>
        </p:spPr>
      </p:cxnSp>
      <p:sp>
        <p:nvSpPr>
          <p:cNvPr id="1027" name="AutoShape 3"/>
          <p:cNvSpPr>
            <a:spLocks noChangeArrowheads="1"/>
          </p:cNvSpPr>
          <p:nvPr/>
        </p:nvSpPr>
        <p:spPr bwMode="auto">
          <a:xfrm>
            <a:off x="2326104" y="1171404"/>
            <a:ext cx="4338165" cy="3449707"/>
          </a:xfrm>
          <a:prstGeom prst="roundRect">
            <a:avLst>
              <a:gd name="adj" fmla="val 16667"/>
            </a:avLst>
          </a:prstGeom>
          <a:noFill/>
          <a:ln w="31750">
            <a:solidFill>
              <a:srgbClr val="29C7E5"/>
            </a:solidFill>
            <a:round/>
            <a:headEnd/>
            <a:tailEnd/>
          </a:ln>
          <a:effectLst/>
        </p:spPr>
        <p:txBody>
          <a:bodyPr vert="horz" wrap="square" lIns="91440" tIns="45720" rIns="91440" bIns="45720" numCol="1" anchor="t" anchorCtr="0" compatLnSpc="1">
            <a:prstTxWarp prst="textNoShape">
              <a:avLst/>
            </a:prstTxWarp>
          </a:bodyPr>
          <a:lstStyle/>
          <a:p>
            <a:endParaRPr lang="en-US">
              <a:latin typeface="Calibri" pitchFamily="34" charset="0"/>
            </a:endParaRPr>
          </a:p>
        </p:txBody>
      </p:sp>
      <p:sp>
        <p:nvSpPr>
          <p:cNvPr id="1028" name="AutoShape 4"/>
          <p:cNvSpPr>
            <a:spLocks noChangeArrowheads="1"/>
          </p:cNvSpPr>
          <p:nvPr/>
        </p:nvSpPr>
        <p:spPr bwMode="auto">
          <a:xfrm>
            <a:off x="359629" y="3728432"/>
            <a:ext cx="1644310" cy="866070"/>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F2BD3E"/>
                </a:solidFill>
                <a:latin typeface="Arial"/>
                <a:cs typeface="Arial"/>
              </a:rPr>
              <a:t>Design &amp; Negotiation</a:t>
            </a:r>
            <a:endParaRPr lang="en-US" sz="2300" b="1" dirty="0">
              <a:solidFill>
                <a:srgbClr val="F2BD3E"/>
              </a:solidFill>
              <a:latin typeface="Arial"/>
              <a:cs typeface="Arial"/>
            </a:endParaRPr>
          </a:p>
        </p:txBody>
      </p:sp>
      <p:sp>
        <p:nvSpPr>
          <p:cNvPr id="1029" name="Text Box 5"/>
          <p:cNvSpPr txBox="1">
            <a:spLocks noChangeArrowheads="1"/>
          </p:cNvSpPr>
          <p:nvPr/>
        </p:nvSpPr>
        <p:spPr bwMode="auto">
          <a:xfrm>
            <a:off x="397807" y="3388846"/>
            <a:ext cx="1320806" cy="302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3</a:t>
            </a:r>
            <a:endParaRPr lang="en-US" sz="2300" b="1" dirty="0">
              <a:solidFill>
                <a:srgbClr val="29C7E5"/>
              </a:solidFill>
              <a:latin typeface="Arial"/>
              <a:cs typeface="Arial"/>
            </a:endParaRPr>
          </a:p>
        </p:txBody>
      </p:sp>
      <p:sp>
        <p:nvSpPr>
          <p:cNvPr id="1030" name="AutoShape 6"/>
          <p:cNvSpPr>
            <a:spLocks noChangeArrowheads="1"/>
          </p:cNvSpPr>
          <p:nvPr/>
        </p:nvSpPr>
        <p:spPr bwMode="auto">
          <a:xfrm>
            <a:off x="3586630" y="2259218"/>
            <a:ext cx="1904855" cy="714650"/>
          </a:xfrm>
          <a:prstGeom prst="roundRect">
            <a:avLst>
              <a:gd name="adj" fmla="val 16667"/>
            </a:avLst>
          </a:prstGeom>
          <a:noFill/>
          <a:ln w="38100">
            <a:solidFill>
              <a:srgbClr val="F2BD3E"/>
            </a:solid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174685"/>
                </a:solidFill>
                <a:latin typeface="Arial"/>
                <a:cs typeface="Arial"/>
              </a:rPr>
              <a:t>Conservation Agreement</a:t>
            </a:r>
            <a:endParaRPr lang="en-US" sz="2300" b="1" dirty="0">
              <a:solidFill>
                <a:srgbClr val="174685"/>
              </a:solidFill>
              <a:latin typeface="Arial"/>
              <a:cs typeface="Arial"/>
            </a:endParaRPr>
          </a:p>
        </p:txBody>
      </p:sp>
      <p:sp>
        <p:nvSpPr>
          <p:cNvPr id="1031" name="Text Box 7"/>
          <p:cNvSpPr txBox="1">
            <a:spLocks noChangeArrowheads="1"/>
          </p:cNvSpPr>
          <p:nvPr/>
        </p:nvSpPr>
        <p:spPr bwMode="auto">
          <a:xfrm>
            <a:off x="3825741" y="819147"/>
            <a:ext cx="1320806" cy="302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4</a:t>
            </a:r>
            <a:endParaRPr lang="en-US" sz="2300" b="1" dirty="0">
              <a:solidFill>
                <a:srgbClr val="29C7E5"/>
              </a:solidFill>
              <a:latin typeface="Arial"/>
              <a:cs typeface="Arial"/>
            </a:endParaRPr>
          </a:p>
        </p:txBody>
      </p:sp>
      <p:grpSp>
        <p:nvGrpSpPr>
          <p:cNvPr id="3" name="Group 8"/>
          <p:cNvGrpSpPr>
            <a:grpSpLocks/>
          </p:cNvGrpSpPr>
          <p:nvPr/>
        </p:nvGrpSpPr>
        <p:grpSpPr bwMode="auto">
          <a:xfrm>
            <a:off x="7066137" y="3283042"/>
            <a:ext cx="1849263" cy="1462879"/>
            <a:chOff x="10994" y="4771"/>
            <a:chExt cx="2761" cy="2309"/>
          </a:xfrm>
        </p:grpSpPr>
        <p:sp>
          <p:nvSpPr>
            <p:cNvPr id="1033" name="AutoShape 9"/>
            <p:cNvSpPr>
              <a:spLocks noChangeArrowheads="1"/>
            </p:cNvSpPr>
            <p:nvPr/>
          </p:nvSpPr>
          <p:spPr bwMode="auto">
            <a:xfrm>
              <a:off x="10994" y="5314"/>
              <a:ext cx="2761" cy="1766"/>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F2BD3E"/>
                  </a:solidFill>
                  <a:latin typeface="Arial"/>
                  <a:cs typeface="Arial"/>
                </a:rPr>
                <a:t>Secure </a:t>
              </a:r>
              <a:r>
                <a:rPr lang="en-US" sz="1800" b="1" dirty="0">
                  <a:solidFill>
                    <a:srgbClr val="F2BD3E"/>
                  </a:solidFill>
                  <a:latin typeface="Arial"/>
                  <a:cs typeface="Arial"/>
                </a:rPr>
                <a:t>Financing &amp; Management</a:t>
              </a:r>
              <a:endParaRPr lang="en-US" sz="2300" b="1" dirty="0">
                <a:solidFill>
                  <a:srgbClr val="F2BD3E"/>
                </a:solidFill>
                <a:latin typeface="Arial"/>
                <a:cs typeface="Arial"/>
              </a:endParaRPr>
            </a:p>
          </p:txBody>
        </p:sp>
        <p:sp>
          <p:nvSpPr>
            <p:cNvPr id="1034" name="Text Box 10"/>
            <p:cNvSpPr txBox="1">
              <a:spLocks noChangeArrowheads="1"/>
            </p:cNvSpPr>
            <p:nvPr/>
          </p:nvSpPr>
          <p:spPr bwMode="auto">
            <a:xfrm>
              <a:off x="11194" y="4771"/>
              <a:ext cx="1972" cy="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5</a:t>
              </a:r>
              <a:endParaRPr lang="en-US" sz="2300" b="1" dirty="0">
                <a:solidFill>
                  <a:srgbClr val="29C7E5"/>
                </a:solidFill>
                <a:latin typeface="Arial"/>
                <a:cs typeface="Arial"/>
              </a:endParaRPr>
            </a:p>
          </p:txBody>
        </p:sp>
      </p:grpSp>
      <p:cxnSp>
        <p:nvCxnSpPr>
          <p:cNvPr id="1035" name="AutoShape 11"/>
          <p:cNvCxnSpPr>
            <a:cxnSpLocks noChangeShapeType="1"/>
          </p:cNvCxnSpPr>
          <p:nvPr/>
        </p:nvCxnSpPr>
        <p:spPr bwMode="auto">
          <a:xfrm>
            <a:off x="1067587" y="1972217"/>
            <a:ext cx="670" cy="303473"/>
          </a:xfrm>
          <a:prstGeom prst="straightConnector1">
            <a:avLst/>
          </a:prstGeom>
          <a:noFill/>
          <a:ln w="38100">
            <a:solidFill>
              <a:srgbClr val="174685"/>
            </a:solidFill>
            <a:round/>
            <a:headEnd/>
            <a:tailEnd type="triangle" w="med" len="med"/>
          </a:ln>
        </p:spPr>
      </p:cxnSp>
      <p:cxnSp>
        <p:nvCxnSpPr>
          <p:cNvPr id="1036" name="AutoShape 12"/>
          <p:cNvCxnSpPr>
            <a:cxnSpLocks noChangeShapeType="1"/>
          </p:cNvCxnSpPr>
          <p:nvPr/>
        </p:nvCxnSpPr>
        <p:spPr bwMode="auto">
          <a:xfrm>
            <a:off x="1050173" y="3015682"/>
            <a:ext cx="670" cy="385835"/>
          </a:xfrm>
          <a:prstGeom prst="straightConnector1">
            <a:avLst/>
          </a:prstGeom>
          <a:noFill/>
          <a:ln w="38100">
            <a:solidFill>
              <a:srgbClr val="174685"/>
            </a:solidFill>
            <a:round/>
            <a:headEnd/>
            <a:tailEnd type="triangle" w="med" len="med"/>
          </a:ln>
        </p:spPr>
      </p:cxnSp>
      <p:grpSp>
        <p:nvGrpSpPr>
          <p:cNvPr id="4" name="Group 15"/>
          <p:cNvGrpSpPr>
            <a:grpSpLocks/>
          </p:cNvGrpSpPr>
          <p:nvPr/>
        </p:nvGrpSpPr>
        <p:grpSpPr bwMode="auto">
          <a:xfrm>
            <a:off x="260502" y="2234509"/>
            <a:ext cx="1757503" cy="890145"/>
            <a:chOff x="846" y="3350"/>
            <a:chExt cx="2624" cy="1405"/>
          </a:xfrm>
        </p:grpSpPr>
        <p:sp>
          <p:nvSpPr>
            <p:cNvPr id="1040" name="AutoShape 16"/>
            <p:cNvSpPr>
              <a:spLocks noChangeArrowheads="1"/>
            </p:cNvSpPr>
            <p:nvPr/>
          </p:nvSpPr>
          <p:spPr bwMode="auto">
            <a:xfrm>
              <a:off x="846" y="3919"/>
              <a:ext cx="2624" cy="836"/>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F2BD3E"/>
                  </a:solidFill>
                  <a:latin typeface="Arial"/>
                  <a:cs typeface="Arial"/>
                </a:rPr>
                <a:t>Engagement</a:t>
              </a:r>
              <a:endParaRPr lang="en-US" sz="2300" b="1" dirty="0">
                <a:solidFill>
                  <a:srgbClr val="F2BD3E"/>
                </a:solidFill>
                <a:latin typeface="Arial"/>
                <a:cs typeface="Arial"/>
              </a:endParaRPr>
            </a:p>
          </p:txBody>
        </p:sp>
        <p:sp>
          <p:nvSpPr>
            <p:cNvPr id="1041" name="Text Box 17"/>
            <p:cNvSpPr txBox="1">
              <a:spLocks noChangeArrowheads="1"/>
            </p:cNvSpPr>
            <p:nvPr/>
          </p:nvSpPr>
          <p:spPr bwMode="auto">
            <a:xfrm>
              <a:off x="1053" y="3350"/>
              <a:ext cx="1987" cy="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2</a:t>
              </a:r>
              <a:endParaRPr lang="en-US" sz="1800" b="1" dirty="0">
                <a:solidFill>
                  <a:srgbClr val="29C7E5"/>
                </a:solidFill>
                <a:latin typeface="Arial"/>
                <a:cs typeface="Arial"/>
              </a:endParaRPr>
            </a:p>
          </p:txBody>
        </p:sp>
      </p:grpSp>
      <p:grpSp>
        <p:nvGrpSpPr>
          <p:cNvPr id="5" name="Group 18"/>
          <p:cNvGrpSpPr>
            <a:grpSpLocks/>
          </p:cNvGrpSpPr>
          <p:nvPr/>
        </p:nvGrpSpPr>
        <p:grpSpPr bwMode="auto">
          <a:xfrm>
            <a:off x="296000" y="862229"/>
            <a:ext cx="1724014" cy="1126461"/>
            <a:chOff x="899" y="1184"/>
            <a:chExt cx="2574" cy="1778"/>
          </a:xfrm>
        </p:grpSpPr>
        <p:sp>
          <p:nvSpPr>
            <p:cNvPr id="1043" name="AutoShape 19"/>
            <p:cNvSpPr>
              <a:spLocks noChangeArrowheads="1"/>
            </p:cNvSpPr>
            <p:nvPr/>
          </p:nvSpPr>
          <p:spPr bwMode="auto">
            <a:xfrm>
              <a:off x="899" y="1727"/>
              <a:ext cx="2574" cy="1235"/>
            </a:xfrm>
            <a:prstGeom prst="roundRect">
              <a:avLst>
                <a:gd name="adj" fmla="val 16667"/>
              </a:avLst>
            </a:prstGeom>
            <a:solidFill>
              <a:srgbClr val="174685"/>
            </a:solidFill>
            <a:ln w="31750">
              <a:noFill/>
              <a:round/>
              <a:headEnd/>
              <a:tailEnd/>
            </a:ln>
            <a:effectLst/>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a:solidFill>
                    <a:srgbClr val="F2BD3E"/>
                  </a:solidFill>
                  <a:latin typeface="Arial"/>
                  <a:cs typeface="Arial"/>
                </a:rPr>
                <a:t>Feasibility Analysis</a:t>
              </a:r>
              <a:endParaRPr lang="en-US" sz="2300" b="1" dirty="0">
                <a:solidFill>
                  <a:srgbClr val="F2BD3E"/>
                </a:solidFill>
                <a:latin typeface="Arial"/>
                <a:cs typeface="Arial"/>
              </a:endParaRPr>
            </a:p>
          </p:txBody>
        </p:sp>
        <p:sp>
          <p:nvSpPr>
            <p:cNvPr id="1044" name="Text Box 20"/>
            <p:cNvSpPr txBox="1">
              <a:spLocks noChangeArrowheads="1"/>
            </p:cNvSpPr>
            <p:nvPr/>
          </p:nvSpPr>
          <p:spPr bwMode="auto">
            <a:xfrm>
              <a:off x="1064" y="1184"/>
              <a:ext cx="1972" cy="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573969" fontAlgn="base">
                <a:spcBef>
                  <a:spcPct val="0"/>
                </a:spcBef>
                <a:spcAft>
                  <a:spcPts val="628"/>
                </a:spcAft>
              </a:pPr>
              <a:r>
                <a:rPr lang="en-US" sz="1800" b="1" dirty="0" smtClean="0">
                  <a:solidFill>
                    <a:srgbClr val="29C7E5"/>
                  </a:solidFill>
                  <a:latin typeface="Arial"/>
                  <a:cs typeface="Arial"/>
                </a:rPr>
                <a:t>STEP 1</a:t>
              </a:r>
              <a:endParaRPr lang="en-US" sz="2300" b="1" dirty="0">
                <a:solidFill>
                  <a:srgbClr val="29C7E5"/>
                </a:solidFill>
                <a:latin typeface="Arial"/>
                <a:cs typeface="Arial"/>
              </a:endParaRPr>
            </a:p>
          </p:txBody>
        </p:sp>
      </p:grpSp>
      <p:sp>
        <p:nvSpPr>
          <p:cNvPr id="2" name="Rounded Rectangle 1"/>
          <p:cNvSpPr/>
          <p:nvPr/>
        </p:nvSpPr>
        <p:spPr>
          <a:xfrm>
            <a:off x="6968066" y="3230036"/>
            <a:ext cx="2023534" cy="17398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08915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9144000" cy="1739901"/>
          </a:xfrm>
          <a:prstGeom prst="rect">
            <a:avLst/>
          </a:prstGeom>
          <a:solidFill>
            <a:srgbClr val="174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Oval 7"/>
          <p:cNvSpPr>
            <a:spLocks noChangeAspect="1"/>
          </p:cNvSpPr>
          <p:nvPr/>
        </p:nvSpPr>
        <p:spPr>
          <a:xfrm>
            <a:off x="106189" y="2467345"/>
            <a:ext cx="1920239" cy="1920239"/>
          </a:xfrm>
          <a:prstGeom prst="ellipse">
            <a:avLst/>
          </a:pr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42672" numCol="1" spcCol="1270" anchor="ctr" anchorCtr="0">
            <a:noAutofit/>
          </a:bodyPr>
          <a:lstStyle/>
          <a:p>
            <a:pPr algn="ctr" eaLnBrk="0" hangingPunct="0">
              <a:lnSpc>
                <a:spcPts val="2120"/>
              </a:lnSpc>
            </a:pPr>
            <a:r>
              <a:rPr lang="en-CA" sz="1450" b="1" dirty="0">
                <a:solidFill>
                  <a:srgbClr val="FFFFFF"/>
                </a:solidFill>
                <a:latin typeface="Arial"/>
                <a:cs typeface="Arial"/>
              </a:rPr>
              <a:t>Development vision</a:t>
            </a:r>
          </a:p>
        </p:txBody>
      </p:sp>
      <p:sp>
        <p:nvSpPr>
          <p:cNvPr id="9" name="Oval 8"/>
          <p:cNvSpPr>
            <a:spLocks noChangeAspect="1"/>
          </p:cNvSpPr>
          <p:nvPr/>
        </p:nvSpPr>
        <p:spPr>
          <a:xfrm>
            <a:off x="1871759" y="2467345"/>
            <a:ext cx="1920239" cy="1920239"/>
          </a:xfrm>
          <a:prstGeom prst="ellipse">
            <a:avLst/>
          </a:prstGeom>
          <a:solidFill>
            <a:srgbClr val="174685">
              <a:alpha val="61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42672" numCol="1" spcCol="1270" anchor="ctr" anchorCtr="0">
            <a:noAutofit/>
          </a:bodyPr>
          <a:lstStyle/>
          <a:p>
            <a:pPr algn="ctr" eaLnBrk="0" hangingPunct="0">
              <a:lnSpc>
                <a:spcPts val="2120"/>
              </a:lnSpc>
            </a:pPr>
            <a:r>
              <a:rPr lang="en-CA" sz="1450" b="1" dirty="0">
                <a:solidFill>
                  <a:srgbClr val="FFFFFF"/>
                </a:solidFill>
                <a:latin typeface="Arial"/>
                <a:cs typeface="Arial"/>
              </a:rPr>
              <a:t>Management plan</a:t>
            </a:r>
          </a:p>
        </p:txBody>
      </p:sp>
      <p:sp>
        <p:nvSpPr>
          <p:cNvPr id="10" name="Oval 9"/>
          <p:cNvSpPr>
            <a:spLocks noChangeAspect="1"/>
          </p:cNvSpPr>
          <p:nvPr/>
        </p:nvSpPr>
        <p:spPr>
          <a:xfrm>
            <a:off x="3658675" y="2467345"/>
            <a:ext cx="1920239" cy="1920239"/>
          </a:xfrm>
          <a:prstGeom prst="ellipse">
            <a:avLst/>
          </a:prstGeom>
          <a:solidFill>
            <a:srgbClr val="174685">
              <a:alpha val="83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42672" numCol="1" spcCol="1270" anchor="ctr" anchorCtr="0">
            <a:noAutofit/>
          </a:bodyPr>
          <a:lstStyle/>
          <a:p>
            <a:pPr algn="ctr" eaLnBrk="0" hangingPunct="0">
              <a:lnSpc>
                <a:spcPts val="2120"/>
              </a:lnSpc>
            </a:pPr>
            <a:r>
              <a:rPr lang="en-CA" sz="1450" b="1" dirty="0">
                <a:solidFill>
                  <a:srgbClr val="FFFFFF"/>
                </a:solidFill>
                <a:latin typeface="Arial"/>
                <a:cs typeface="Arial"/>
              </a:rPr>
              <a:t>Monitoring indicators</a:t>
            </a:r>
          </a:p>
        </p:txBody>
      </p:sp>
      <p:sp>
        <p:nvSpPr>
          <p:cNvPr id="11" name="Oval 10"/>
          <p:cNvSpPr>
            <a:spLocks noChangeAspect="1"/>
          </p:cNvSpPr>
          <p:nvPr/>
        </p:nvSpPr>
        <p:spPr>
          <a:xfrm>
            <a:off x="5434918" y="2467345"/>
            <a:ext cx="1920239" cy="1920239"/>
          </a:xfrm>
          <a:prstGeom prst="ellipse">
            <a:avLst/>
          </a:prstGeom>
          <a:solidFill>
            <a:srgbClr val="0F3262">
              <a:alpha val="83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0" rIns="91440" bIns="155448" numCol="1" spcCol="1270" anchor="ctr" anchorCtr="0">
            <a:noAutofit/>
          </a:bodyPr>
          <a:lstStyle/>
          <a:p>
            <a:pPr algn="ctr" eaLnBrk="0" hangingPunct="0">
              <a:lnSpc>
                <a:spcPts val="2120"/>
              </a:lnSpc>
            </a:pPr>
            <a:r>
              <a:rPr lang="en-CA" sz="1450" b="1" dirty="0">
                <a:solidFill>
                  <a:srgbClr val="FFFFFF"/>
                </a:solidFill>
                <a:latin typeface="Arial"/>
                <a:cs typeface="Arial"/>
              </a:rPr>
              <a:t>Financing</a:t>
            </a:r>
          </a:p>
        </p:txBody>
      </p:sp>
      <p:sp>
        <p:nvSpPr>
          <p:cNvPr id="13" name="Oval 12"/>
          <p:cNvSpPr>
            <a:spLocks noChangeAspect="1"/>
          </p:cNvSpPr>
          <p:nvPr/>
        </p:nvSpPr>
        <p:spPr>
          <a:xfrm>
            <a:off x="7147122" y="2467345"/>
            <a:ext cx="1920239" cy="1920239"/>
          </a:xfrm>
          <a:prstGeom prst="ellipse">
            <a:avLst/>
          </a:prstGeom>
          <a:solidFill>
            <a:srgbClr val="0F32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21336" rIns="91440" bIns="155448" numCol="1" spcCol="1270" anchor="ctr" anchorCtr="0">
            <a:noAutofit/>
          </a:bodyPr>
          <a:lstStyle/>
          <a:p>
            <a:pPr algn="ctr" eaLnBrk="0" hangingPunct="0">
              <a:lnSpc>
                <a:spcPts val="2120"/>
              </a:lnSpc>
            </a:pPr>
            <a:r>
              <a:rPr lang="en-CA" sz="1450" b="1" dirty="0">
                <a:solidFill>
                  <a:schemeClr val="bg1"/>
                </a:solidFill>
                <a:latin typeface="Arial"/>
                <a:cs typeface="Arial"/>
              </a:rPr>
              <a:t>Exit Strategy</a:t>
            </a:r>
            <a:endParaRPr lang="en-US" sz="1450" b="1" dirty="0">
              <a:solidFill>
                <a:schemeClr val="bg1"/>
              </a:solidFill>
              <a:latin typeface="Arial"/>
              <a:cs typeface="Arial"/>
            </a:endParaRPr>
          </a:p>
        </p:txBody>
      </p:sp>
      <p:sp>
        <p:nvSpPr>
          <p:cNvPr id="14" name="Shape 104"/>
          <p:cNvSpPr txBox="1">
            <a:spLocks/>
          </p:cNvSpPr>
          <p:nvPr/>
        </p:nvSpPr>
        <p:spPr>
          <a:xfrm>
            <a:off x="0" y="896898"/>
            <a:ext cx="9144000" cy="1160462"/>
          </a:xfrm>
          <a:prstGeom prst="rect">
            <a:avLst/>
          </a:prstGeom>
        </p:spPr>
        <p:txBody>
          <a:bodyPr vert="horz" lIns="91425" tIns="91425" rIns="91425" bIns="91425" rtlCol="0" anchor="t" anchorCtr="0">
            <a:noAutofit/>
          </a:bodyPr>
          <a:lstStyle>
            <a:lvl1pPr algn="ctr" defTabSz="408149" rtl="0" eaLnBrk="1" latinLnBrk="0" hangingPunct="1">
              <a:spcBef>
                <a:spcPct val="0"/>
              </a:spcBef>
              <a:buNone/>
              <a:defRPr sz="4000" kern="1200">
                <a:solidFill>
                  <a:schemeClr val="tx1"/>
                </a:solidFill>
                <a:latin typeface="+mj-lt"/>
                <a:ea typeface="+mj-ea"/>
                <a:cs typeface="+mj-cs"/>
              </a:defRPr>
            </a:lvl1pPr>
          </a:lstStyle>
          <a:p>
            <a:pPr algn="l">
              <a:spcBef>
                <a:spcPts val="0"/>
              </a:spcBef>
            </a:pPr>
            <a:r>
              <a:rPr lang="en-US" sz="6000" b="1" dirty="0" smtClean="0">
                <a:solidFill>
                  <a:srgbClr val="FFFFFF"/>
                </a:solidFill>
                <a:latin typeface="Arial"/>
                <a:cs typeface="Arial"/>
              </a:rPr>
              <a:t>LONG-TERM</a:t>
            </a:r>
            <a:endParaRPr lang="en" sz="6000" b="1" dirty="0">
              <a:solidFill>
                <a:srgbClr val="FFFFFF"/>
              </a:solidFill>
              <a:latin typeface="Arial"/>
              <a:cs typeface="Arial"/>
            </a:endParaRPr>
          </a:p>
        </p:txBody>
      </p:sp>
      <p:sp>
        <p:nvSpPr>
          <p:cNvPr id="15" name="Shape 104"/>
          <p:cNvSpPr txBox="1">
            <a:spLocks/>
          </p:cNvSpPr>
          <p:nvPr/>
        </p:nvSpPr>
        <p:spPr>
          <a:xfrm>
            <a:off x="2133615" y="1591700"/>
            <a:ext cx="7319433" cy="116046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Titillium Web"/>
              <a:buNone/>
              <a:defRPr sz="2600" b="1" i="0" u="none" strike="noStrike" cap="none">
                <a:solidFill>
                  <a:srgbClr val="000000"/>
                </a:solidFill>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US" sz="3600" dirty="0" smtClean="0">
                <a:ln>
                  <a:solidFill>
                    <a:srgbClr val="174685"/>
                  </a:solidFill>
                </a:ln>
                <a:solidFill>
                  <a:srgbClr val="174685"/>
                </a:solidFill>
                <a:latin typeface="Arial"/>
                <a:cs typeface="Arial"/>
              </a:rPr>
              <a:t>CONSERVATION AGREEMENT</a:t>
            </a:r>
            <a:endParaRPr lang="en" sz="3600" dirty="0">
              <a:ln>
                <a:solidFill>
                  <a:srgbClr val="174685"/>
                </a:solidFill>
              </a:ln>
              <a:solidFill>
                <a:srgbClr val="174685"/>
              </a:solidFill>
              <a:latin typeface="Arial"/>
              <a:cs typeface="Arial"/>
            </a:endParaRPr>
          </a:p>
        </p:txBody>
      </p:sp>
    </p:spTree>
    <p:extLst>
      <p:ext uri="{BB962C8B-B14F-4D97-AF65-F5344CB8AC3E}">
        <p14:creationId xmlns:p14="http://schemas.microsoft.com/office/powerpoint/2010/main" val="2434143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2867"/>
          </a:xfrm>
          <a:prstGeom prst="rect">
            <a:avLst/>
          </a:prstGeom>
          <a:solidFill>
            <a:srgbClr val="174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Rectangle 4"/>
          <p:cNvSpPr>
            <a:spLocks/>
          </p:cNvSpPr>
          <p:nvPr/>
        </p:nvSpPr>
        <p:spPr bwMode="auto">
          <a:xfrm>
            <a:off x="533399" y="446620"/>
            <a:ext cx="8796867" cy="582930"/>
          </a:xfrm>
          <a:prstGeom prst="rect">
            <a:avLst/>
          </a:prstGeom>
          <a:noFill/>
          <a:ln w="12700">
            <a:noFill/>
            <a:miter lim="800000"/>
            <a:headEnd/>
            <a:tailEnd/>
          </a:ln>
        </p:spPr>
        <p:txBody>
          <a:bodyPr lIns="0" tIns="0" rIns="36280" bIns="0" anchor="ctr"/>
          <a:lstStyle/>
          <a:p>
            <a:r>
              <a:rPr lang="en-US" sz="3800" b="1" dirty="0" smtClean="0">
                <a:solidFill>
                  <a:schemeClr val="bg1"/>
                </a:solidFill>
              </a:rPr>
              <a:t>FEASIBILITY CONSIDERATIONS</a:t>
            </a:r>
            <a:endParaRPr lang="en-US" sz="3800" dirty="0"/>
          </a:p>
        </p:txBody>
      </p:sp>
      <p:sp>
        <p:nvSpPr>
          <p:cNvPr id="3" name="Rectangle 2"/>
          <p:cNvSpPr/>
          <p:nvPr/>
        </p:nvSpPr>
        <p:spPr>
          <a:xfrm>
            <a:off x="541866" y="1134533"/>
            <a:ext cx="2514600" cy="11887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smtClean="0">
                <a:solidFill>
                  <a:srgbClr val="000000"/>
                </a:solidFill>
                <a:latin typeface="Arial" charset="0"/>
                <a:cs typeface="Arial" charset="0"/>
                <a:sym typeface="Arial" charset="0"/>
              </a:rPr>
              <a:t>Biological Importance</a:t>
            </a:r>
            <a:endParaRPr lang="en-US" sz="1800" b="1" dirty="0">
              <a:solidFill>
                <a:srgbClr val="000000"/>
              </a:solidFill>
              <a:latin typeface="Arial" charset="0"/>
              <a:cs typeface="Arial" charset="0"/>
              <a:sym typeface="Arial" charset="0"/>
            </a:endParaRPr>
          </a:p>
        </p:txBody>
      </p:sp>
      <p:sp>
        <p:nvSpPr>
          <p:cNvPr id="45" name="Rectangle 44"/>
          <p:cNvSpPr/>
          <p:nvPr/>
        </p:nvSpPr>
        <p:spPr>
          <a:xfrm>
            <a:off x="3352800" y="1117600"/>
            <a:ext cx="2514600" cy="1188720"/>
          </a:xfrm>
          <a:prstGeom prst="rect">
            <a:avLst/>
          </a:prstGeom>
          <a:solidFill>
            <a:srgbClr val="174685">
              <a:alpha val="67000"/>
            </a:srgb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smtClean="0">
                <a:solidFill>
                  <a:srgbClr val="FFFFFF"/>
                </a:solidFill>
                <a:latin typeface="Arial" charset="0"/>
                <a:cs typeface="Arial" charset="0"/>
                <a:sym typeface="Arial" charset="0"/>
              </a:rPr>
              <a:t>Resource Rights</a:t>
            </a:r>
            <a:endParaRPr lang="en-US" sz="1800" b="1" dirty="0">
              <a:solidFill>
                <a:srgbClr val="FFFFFF"/>
              </a:solidFill>
              <a:latin typeface="Arial" charset="0"/>
              <a:cs typeface="Arial" charset="0"/>
              <a:sym typeface="Arial" charset="0"/>
            </a:endParaRPr>
          </a:p>
        </p:txBody>
      </p:sp>
      <p:sp>
        <p:nvSpPr>
          <p:cNvPr id="47" name="Rectangle 46"/>
          <p:cNvSpPr/>
          <p:nvPr/>
        </p:nvSpPr>
        <p:spPr>
          <a:xfrm>
            <a:off x="6138332" y="1109133"/>
            <a:ext cx="2514600" cy="1188720"/>
          </a:xfrm>
          <a:prstGeom prst="rect">
            <a:avLst/>
          </a:prstGeom>
          <a:solidFill>
            <a:srgbClr val="0F3262">
              <a:alpha val="74000"/>
            </a:srgb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smtClean="0">
                <a:solidFill>
                  <a:schemeClr val="bg1"/>
                </a:solidFill>
                <a:latin typeface="Arial" charset="0"/>
                <a:cs typeface="Arial" charset="0"/>
                <a:sym typeface="Arial" charset="0"/>
              </a:rPr>
              <a:t>Expected costs</a:t>
            </a:r>
            <a:endParaRPr lang="en-US" sz="1800" b="1" dirty="0">
              <a:solidFill>
                <a:schemeClr val="bg1"/>
              </a:solidFill>
              <a:latin typeface="Arial" charset="0"/>
              <a:cs typeface="Arial" charset="0"/>
              <a:sym typeface="Arial" charset="0"/>
            </a:endParaRPr>
          </a:p>
        </p:txBody>
      </p:sp>
      <p:sp>
        <p:nvSpPr>
          <p:cNvPr id="48" name="Rectangle 47"/>
          <p:cNvSpPr/>
          <p:nvPr/>
        </p:nvSpPr>
        <p:spPr>
          <a:xfrm>
            <a:off x="541866" y="2489200"/>
            <a:ext cx="2514600" cy="118872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smtClean="0">
                <a:solidFill>
                  <a:srgbClr val="000000"/>
                </a:solidFill>
                <a:latin typeface="Arial" charset="0"/>
                <a:cs typeface="Arial" charset="0"/>
                <a:sym typeface="Arial" charset="0"/>
              </a:rPr>
              <a:t>Threats</a:t>
            </a:r>
            <a:endParaRPr lang="en-US" sz="1800" b="1" dirty="0">
              <a:solidFill>
                <a:srgbClr val="000000"/>
              </a:solidFill>
              <a:latin typeface="Arial" charset="0"/>
              <a:cs typeface="Arial" charset="0"/>
              <a:sym typeface="Arial" charset="0"/>
            </a:endParaRPr>
          </a:p>
        </p:txBody>
      </p:sp>
      <p:sp>
        <p:nvSpPr>
          <p:cNvPr id="49" name="Rectangle 48"/>
          <p:cNvSpPr/>
          <p:nvPr/>
        </p:nvSpPr>
        <p:spPr>
          <a:xfrm>
            <a:off x="3352800" y="2472267"/>
            <a:ext cx="2514600" cy="1188720"/>
          </a:xfrm>
          <a:prstGeom prst="rect">
            <a:avLst/>
          </a:prstGeom>
          <a:solidFill>
            <a:srgbClr val="29C7E5">
              <a:alpha val="43000"/>
            </a:srgb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smtClean="0">
                <a:solidFill>
                  <a:srgbClr val="000000"/>
                </a:solidFill>
                <a:latin typeface="Arial" charset="0"/>
                <a:cs typeface="Arial" charset="0"/>
                <a:sym typeface="Arial" charset="0"/>
              </a:rPr>
              <a:t>Stakeholders/ conflicts</a:t>
            </a:r>
            <a:endParaRPr lang="en-US" sz="1800" b="1" dirty="0">
              <a:solidFill>
                <a:srgbClr val="000000"/>
              </a:solidFill>
              <a:latin typeface="Arial" charset="0"/>
              <a:cs typeface="Arial" charset="0"/>
              <a:sym typeface="Arial" charset="0"/>
            </a:endParaRPr>
          </a:p>
        </p:txBody>
      </p:sp>
      <p:sp>
        <p:nvSpPr>
          <p:cNvPr id="50" name="Rectangle 49"/>
          <p:cNvSpPr/>
          <p:nvPr/>
        </p:nvSpPr>
        <p:spPr>
          <a:xfrm>
            <a:off x="6138332" y="2463800"/>
            <a:ext cx="2514600" cy="1188720"/>
          </a:xfrm>
          <a:prstGeom prst="rect">
            <a:avLst/>
          </a:prstGeom>
          <a:solidFill>
            <a:srgbClr val="29C7E5">
              <a:alpha val="71000"/>
            </a:srgb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smtClean="0">
                <a:solidFill>
                  <a:srgbClr val="000000"/>
                </a:solidFill>
                <a:latin typeface="Arial" charset="0"/>
                <a:cs typeface="Arial" charset="0"/>
                <a:sym typeface="Arial" charset="0"/>
              </a:rPr>
              <a:t>Financing options</a:t>
            </a:r>
            <a:endParaRPr lang="en-US" sz="1800" b="1" dirty="0">
              <a:solidFill>
                <a:srgbClr val="000000"/>
              </a:solidFill>
              <a:latin typeface="Arial" charset="0"/>
              <a:cs typeface="Arial" charset="0"/>
              <a:sym typeface="Arial" charset="0"/>
            </a:endParaRPr>
          </a:p>
        </p:txBody>
      </p:sp>
      <p:sp>
        <p:nvSpPr>
          <p:cNvPr id="51" name="Rectangle 50"/>
          <p:cNvSpPr/>
          <p:nvPr/>
        </p:nvSpPr>
        <p:spPr>
          <a:xfrm>
            <a:off x="541866" y="3852333"/>
            <a:ext cx="2514600" cy="118872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a:solidFill>
                  <a:schemeClr val="bg1"/>
                </a:solidFill>
                <a:latin typeface="Arial" charset="0"/>
                <a:cs typeface="Arial" charset="0"/>
                <a:sym typeface="Arial" charset="0"/>
              </a:rPr>
              <a:t>Capacity of </a:t>
            </a:r>
            <a:r>
              <a:rPr lang="en-US" sz="1800" b="1" dirty="0" smtClean="0">
                <a:solidFill>
                  <a:schemeClr val="bg1"/>
                </a:solidFill>
                <a:latin typeface="Arial" charset="0"/>
                <a:cs typeface="Arial" charset="0"/>
                <a:sym typeface="Arial" charset="0"/>
              </a:rPr>
              <a:t>stewards </a:t>
            </a:r>
            <a:r>
              <a:rPr lang="en-US" sz="1800" b="1" dirty="0">
                <a:solidFill>
                  <a:schemeClr val="bg1"/>
                </a:solidFill>
                <a:latin typeface="Arial" charset="0"/>
                <a:cs typeface="Arial" charset="0"/>
                <a:sym typeface="Arial" charset="0"/>
              </a:rPr>
              <a:t>and Implementers</a:t>
            </a:r>
          </a:p>
        </p:txBody>
      </p:sp>
      <p:sp>
        <p:nvSpPr>
          <p:cNvPr id="52" name="Rectangle 51"/>
          <p:cNvSpPr/>
          <p:nvPr/>
        </p:nvSpPr>
        <p:spPr>
          <a:xfrm>
            <a:off x="3352800" y="3835400"/>
            <a:ext cx="2514600" cy="1188720"/>
          </a:xfrm>
          <a:prstGeom prst="rect">
            <a:avLst/>
          </a:prstGeom>
          <a:solidFill>
            <a:srgbClr val="0F3262"/>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smtClean="0">
                <a:solidFill>
                  <a:schemeClr val="bg1"/>
                </a:solidFill>
                <a:latin typeface="Arial" charset="0"/>
                <a:cs typeface="Arial" charset="0"/>
                <a:sym typeface="Arial" charset="0"/>
              </a:rPr>
              <a:t>Political/legal context</a:t>
            </a:r>
            <a:endParaRPr lang="en-US" sz="1800" b="1" dirty="0">
              <a:solidFill>
                <a:schemeClr val="bg1"/>
              </a:solidFill>
              <a:latin typeface="Arial" charset="0"/>
              <a:cs typeface="Arial" charset="0"/>
              <a:sym typeface="Arial" charset="0"/>
            </a:endParaRPr>
          </a:p>
        </p:txBody>
      </p:sp>
      <p:sp>
        <p:nvSpPr>
          <p:cNvPr id="53" name="Rectangle 52"/>
          <p:cNvSpPr/>
          <p:nvPr/>
        </p:nvSpPr>
        <p:spPr>
          <a:xfrm>
            <a:off x="6138332" y="3826933"/>
            <a:ext cx="2514600" cy="1188720"/>
          </a:xfrm>
          <a:prstGeom prst="rect">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smtClean="0">
                <a:solidFill>
                  <a:schemeClr val="bg1"/>
                </a:solidFill>
                <a:latin typeface="Arial" charset="0"/>
                <a:cs typeface="Arial" charset="0"/>
                <a:sym typeface="Arial" charset="0"/>
              </a:rPr>
              <a:t>Exit strategy</a:t>
            </a:r>
            <a:endParaRPr lang="en-US" sz="1800" b="1" u="sng" dirty="0">
              <a:solidFill>
                <a:schemeClr val="bg1"/>
              </a:solidFill>
              <a:latin typeface="Arial" charset="0"/>
              <a:cs typeface="Arial" charset="0"/>
              <a:sym typeface="Arial" charset="0"/>
            </a:endParaRPr>
          </a:p>
        </p:txBody>
      </p:sp>
    </p:spTree>
    <p:extLst>
      <p:ext uri="{BB962C8B-B14F-4D97-AF65-F5344CB8AC3E}">
        <p14:creationId xmlns:p14="http://schemas.microsoft.com/office/powerpoint/2010/main" val="1386464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2867"/>
          </a:xfrm>
          <a:prstGeom prst="rect">
            <a:avLst/>
          </a:prstGeom>
          <a:solidFill>
            <a:srgbClr val="174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Rectangle 4"/>
          <p:cNvSpPr>
            <a:spLocks/>
          </p:cNvSpPr>
          <p:nvPr/>
        </p:nvSpPr>
        <p:spPr bwMode="auto">
          <a:xfrm>
            <a:off x="533399" y="446620"/>
            <a:ext cx="8796867" cy="582930"/>
          </a:xfrm>
          <a:prstGeom prst="rect">
            <a:avLst/>
          </a:prstGeom>
          <a:noFill/>
          <a:ln w="12700">
            <a:noFill/>
            <a:miter lim="800000"/>
            <a:headEnd/>
            <a:tailEnd/>
          </a:ln>
        </p:spPr>
        <p:txBody>
          <a:bodyPr lIns="0" tIns="0" rIns="36280" bIns="0" anchor="ctr"/>
          <a:lstStyle/>
          <a:p>
            <a:r>
              <a:rPr lang="en-US" sz="3800" b="1" dirty="0" smtClean="0">
                <a:solidFill>
                  <a:schemeClr val="bg1"/>
                </a:solidFill>
              </a:rPr>
              <a:t>FEASIBILITY CONSIDERATIONS</a:t>
            </a:r>
            <a:endParaRPr lang="en-US" sz="3800" dirty="0"/>
          </a:p>
        </p:txBody>
      </p:sp>
      <p:sp>
        <p:nvSpPr>
          <p:cNvPr id="3" name="Rectangle 2"/>
          <p:cNvSpPr/>
          <p:nvPr/>
        </p:nvSpPr>
        <p:spPr>
          <a:xfrm>
            <a:off x="541866" y="1134533"/>
            <a:ext cx="2514600" cy="11887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endParaRPr lang="en-US" sz="1800" b="1" dirty="0">
              <a:solidFill>
                <a:srgbClr val="000000"/>
              </a:solidFill>
              <a:latin typeface="Arial" charset="0"/>
              <a:cs typeface="Arial" charset="0"/>
              <a:sym typeface="Arial" charset="0"/>
            </a:endParaRPr>
          </a:p>
        </p:txBody>
      </p:sp>
      <p:sp>
        <p:nvSpPr>
          <p:cNvPr id="45" name="Rectangle 44"/>
          <p:cNvSpPr/>
          <p:nvPr/>
        </p:nvSpPr>
        <p:spPr>
          <a:xfrm>
            <a:off x="3352800" y="1117600"/>
            <a:ext cx="2514600" cy="1188720"/>
          </a:xfrm>
          <a:prstGeom prst="rect">
            <a:avLst/>
          </a:prstGeom>
          <a:solidFill>
            <a:srgbClr val="174685">
              <a:alpha val="67000"/>
            </a:srgb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endParaRPr lang="en-US" sz="1800" b="1" dirty="0">
              <a:solidFill>
                <a:srgbClr val="FFFFFF"/>
              </a:solidFill>
              <a:latin typeface="Arial" charset="0"/>
              <a:cs typeface="Arial" charset="0"/>
              <a:sym typeface="Arial" charset="0"/>
            </a:endParaRPr>
          </a:p>
        </p:txBody>
      </p:sp>
      <p:sp>
        <p:nvSpPr>
          <p:cNvPr id="47" name="Rectangle 46"/>
          <p:cNvSpPr/>
          <p:nvPr/>
        </p:nvSpPr>
        <p:spPr>
          <a:xfrm>
            <a:off x="6138332" y="1109133"/>
            <a:ext cx="2514600" cy="1188720"/>
          </a:xfrm>
          <a:prstGeom prst="rect">
            <a:avLst/>
          </a:prstGeom>
          <a:solidFill>
            <a:srgbClr val="0F3262">
              <a:alpha val="74000"/>
            </a:srgb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endParaRPr lang="en-US" sz="1800" b="1" dirty="0">
              <a:solidFill>
                <a:schemeClr val="bg1"/>
              </a:solidFill>
              <a:latin typeface="Arial" charset="0"/>
              <a:cs typeface="Arial" charset="0"/>
              <a:sym typeface="Arial" charset="0"/>
            </a:endParaRPr>
          </a:p>
        </p:txBody>
      </p:sp>
      <p:sp>
        <p:nvSpPr>
          <p:cNvPr id="48" name="Rectangle 47"/>
          <p:cNvSpPr/>
          <p:nvPr/>
        </p:nvSpPr>
        <p:spPr>
          <a:xfrm>
            <a:off x="541866" y="2489200"/>
            <a:ext cx="2514600" cy="118872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endParaRPr lang="en-US" sz="1800" b="1" dirty="0">
              <a:solidFill>
                <a:srgbClr val="000000"/>
              </a:solidFill>
              <a:latin typeface="Arial" charset="0"/>
              <a:cs typeface="Arial" charset="0"/>
              <a:sym typeface="Arial" charset="0"/>
            </a:endParaRPr>
          </a:p>
        </p:txBody>
      </p:sp>
      <p:sp>
        <p:nvSpPr>
          <p:cNvPr id="49" name="Rectangle 48"/>
          <p:cNvSpPr/>
          <p:nvPr/>
        </p:nvSpPr>
        <p:spPr>
          <a:xfrm>
            <a:off x="3352800" y="2472267"/>
            <a:ext cx="2514600" cy="1188720"/>
          </a:xfrm>
          <a:prstGeom prst="rect">
            <a:avLst/>
          </a:prstGeom>
          <a:solidFill>
            <a:srgbClr val="29C7E5">
              <a:alpha val="43000"/>
            </a:srgbClr>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endParaRPr lang="en-US" sz="1800" b="1" dirty="0">
              <a:solidFill>
                <a:srgbClr val="000000"/>
              </a:solidFill>
              <a:latin typeface="Arial" charset="0"/>
              <a:cs typeface="Arial" charset="0"/>
              <a:sym typeface="Arial" charset="0"/>
            </a:endParaRPr>
          </a:p>
        </p:txBody>
      </p:sp>
      <p:sp>
        <p:nvSpPr>
          <p:cNvPr id="50" name="Rectangle 49"/>
          <p:cNvSpPr/>
          <p:nvPr/>
        </p:nvSpPr>
        <p:spPr>
          <a:xfrm>
            <a:off x="6138332" y="2463800"/>
            <a:ext cx="2514600" cy="1188720"/>
          </a:xfrm>
          <a:prstGeom prst="rect">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a:solidFill>
                  <a:schemeClr val="tx1"/>
                </a:solidFill>
                <a:latin typeface="Arial" charset="0"/>
                <a:cs typeface="Arial" charset="0"/>
                <a:sym typeface="Arial" charset="0"/>
              </a:rPr>
              <a:t>Financing options</a:t>
            </a:r>
          </a:p>
        </p:txBody>
      </p:sp>
      <p:sp>
        <p:nvSpPr>
          <p:cNvPr id="51" name="Rectangle 50"/>
          <p:cNvSpPr/>
          <p:nvPr/>
        </p:nvSpPr>
        <p:spPr>
          <a:xfrm>
            <a:off x="541866" y="3852333"/>
            <a:ext cx="2514600" cy="1188720"/>
          </a:xfrm>
          <a:prstGeom prst="rect">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r>
              <a:rPr lang="en-US" sz="1800" b="1" dirty="0">
                <a:solidFill>
                  <a:schemeClr val="tx1"/>
                </a:solidFill>
                <a:latin typeface="Arial" charset="0"/>
                <a:cs typeface="Arial" charset="0"/>
                <a:sym typeface="Arial" charset="0"/>
              </a:rPr>
              <a:t>Capacity of stewards and Implementers</a:t>
            </a:r>
          </a:p>
        </p:txBody>
      </p:sp>
      <p:sp>
        <p:nvSpPr>
          <p:cNvPr id="52" name="Rectangle 51"/>
          <p:cNvSpPr/>
          <p:nvPr/>
        </p:nvSpPr>
        <p:spPr>
          <a:xfrm>
            <a:off x="3352800" y="3835400"/>
            <a:ext cx="2514600" cy="1188720"/>
          </a:xfrm>
          <a:prstGeom prst="rect">
            <a:avLst/>
          </a:prstGeom>
          <a:solidFill>
            <a:srgbClr val="0F3262"/>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endParaRPr lang="en-US" sz="1800" b="1" dirty="0">
              <a:solidFill>
                <a:schemeClr val="bg1"/>
              </a:solidFill>
              <a:latin typeface="Arial" charset="0"/>
              <a:cs typeface="Arial" charset="0"/>
              <a:sym typeface="Arial" charset="0"/>
            </a:endParaRPr>
          </a:p>
        </p:txBody>
      </p:sp>
      <p:sp>
        <p:nvSpPr>
          <p:cNvPr id="53" name="Rectangle 52"/>
          <p:cNvSpPr/>
          <p:nvPr/>
        </p:nvSpPr>
        <p:spPr>
          <a:xfrm>
            <a:off x="6138332" y="3826933"/>
            <a:ext cx="2514600" cy="1188720"/>
          </a:xfrm>
          <a:prstGeom prst="rect">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lIns="182880" rtlCol="0" anchor="ctr"/>
          <a:lstStyle/>
          <a:p>
            <a:pPr algn="ctr">
              <a:spcBef>
                <a:spcPts val="1920"/>
              </a:spcBef>
              <a:buSzPct val="89000"/>
            </a:pPr>
            <a:endParaRPr lang="en-US" sz="1800" b="1" dirty="0">
              <a:solidFill>
                <a:schemeClr val="bg1"/>
              </a:solidFill>
              <a:latin typeface="Arial" charset="0"/>
              <a:cs typeface="Arial" charset="0"/>
              <a:sym typeface="Arial" charset="0"/>
            </a:endParaRPr>
          </a:p>
        </p:txBody>
      </p:sp>
    </p:spTree>
    <p:extLst>
      <p:ext uri="{BB962C8B-B14F-4D97-AF65-F5344CB8AC3E}">
        <p14:creationId xmlns:p14="http://schemas.microsoft.com/office/powerpoint/2010/main" val="776839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2867"/>
            <a:ext cx="9144000" cy="4220632"/>
          </a:xfrm>
          <a:prstGeom prst="rect">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1" y="1954293"/>
            <a:ext cx="8161873" cy="47548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365760" rtlCol="0" anchor="ctr"/>
          <a:lstStyle/>
          <a:p>
            <a:pPr marL="243836">
              <a:spcBef>
                <a:spcPts val="688"/>
              </a:spcBef>
              <a:buSzPct val="89000"/>
            </a:pPr>
            <a:r>
              <a:rPr lang="en-US" sz="2000" b="1" dirty="0">
                <a:solidFill>
                  <a:srgbClr val="000000"/>
                </a:solidFill>
                <a:latin typeface="Arial" charset="0"/>
                <a:cs typeface="Arial" charset="0"/>
                <a:sym typeface="Arial" charset="0"/>
              </a:rPr>
              <a:t>Community responsibilities</a:t>
            </a:r>
          </a:p>
        </p:txBody>
      </p:sp>
      <p:sp>
        <p:nvSpPr>
          <p:cNvPr id="5" name="Rectangle 4"/>
          <p:cNvSpPr>
            <a:spLocks/>
          </p:cNvSpPr>
          <p:nvPr/>
        </p:nvSpPr>
        <p:spPr bwMode="auto">
          <a:xfrm>
            <a:off x="533399" y="408519"/>
            <a:ext cx="8796867" cy="582930"/>
          </a:xfrm>
          <a:prstGeom prst="rect">
            <a:avLst/>
          </a:prstGeom>
          <a:noFill/>
          <a:ln w="12700">
            <a:noFill/>
            <a:miter lim="800000"/>
            <a:headEnd/>
            <a:tailEnd/>
          </a:ln>
        </p:spPr>
        <p:txBody>
          <a:bodyPr lIns="0" tIns="0" rIns="36280" bIns="0" anchor="ctr"/>
          <a:lstStyle/>
          <a:p>
            <a:pPr marL="35714"/>
            <a:r>
              <a:rPr lang="en-US" sz="4800" b="1" dirty="0" smtClean="0">
                <a:ln>
                  <a:solidFill>
                    <a:srgbClr val="174685"/>
                  </a:solidFill>
                </a:ln>
                <a:solidFill>
                  <a:srgbClr val="174685"/>
                </a:solidFill>
                <a:latin typeface="Arial"/>
                <a:cs typeface="Arial"/>
                <a:sym typeface="Arial" charset="0"/>
              </a:rPr>
              <a:t>LONG-TERM MANAGEMENT</a:t>
            </a:r>
            <a:endParaRPr lang="en-US" sz="4800" b="1" dirty="0">
              <a:ln>
                <a:solidFill>
                  <a:srgbClr val="174685"/>
                </a:solidFill>
              </a:ln>
              <a:solidFill>
                <a:srgbClr val="174685"/>
              </a:solidFill>
              <a:latin typeface="Arial"/>
              <a:cs typeface="Arial"/>
              <a:sym typeface="Arial" charset="0"/>
            </a:endParaRPr>
          </a:p>
        </p:txBody>
      </p:sp>
      <p:sp>
        <p:nvSpPr>
          <p:cNvPr id="7" name="Rectangle 6"/>
          <p:cNvSpPr/>
          <p:nvPr/>
        </p:nvSpPr>
        <p:spPr>
          <a:xfrm>
            <a:off x="0" y="2723870"/>
            <a:ext cx="8161870" cy="47548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365760" rtlCol="0" anchor="ctr"/>
          <a:lstStyle/>
          <a:p>
            <a:pPr marL="243836">
              <a:spcBef>
                <a:spcPts val="688"/>
              </a:spcBef>
              <a:buSzPct val="89000"/>
            </a:pPr>
            <a:r>
              <a:rPr lang="en-US" sz="2000" b="1" dirty="0">
                <a:solidFill>
                  <a:srgbClr val="000000"/>
                </a:solidFill>
                <a:latin typeface="Arial" charset="0"/>
                <a:cs typeface="Arial" charset="0"/>
                <a:sym typeface="Arial" charset="0"/>
              </a:rPr>
              <a:t>Implementer responsibilities</a:t>
            </a:r>
          </a:p>
        </p:txBody>
      </p:sp>
      <p:sp>
        <p:nvSpPr>
          <p:cNvPr id="9" name="Rectangle 8"/>
          <p:cNvSpPr/>
          <p:nvPr/>
        </p:nvSpPr>
        <p:spPr>
          <a:xfrm>
            <a:off x="-1" y="3526366"/>
            <a:ext cx="8161867" cy="475487"/>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lIns="365760" rtlCol="0" anchor="ctr"/>
          <a:lstStyle/>
          <a:p>
            <a:pPr marL="243836">
              <a:spcBef>
                <a:spcPts val="688"/>
              </a:spcBef>
              <a:buSzPct val="89000"/>
            </a:pPr>
            <a:r>
              <a:rPr lang="en-US" sz="2000" b="1" dirty="0">
                <a:solidFill>
                  <a:srgbClr val="000000"/>
                </a:solidFill>
                <a:latin typeface="Arial" charset="0"/>
                <a:cs typeface="Arial" charset="0"/>
                <a:sym typeface="Arial" charset="0"/>
              </a:rPr>
              <a:t>Capacity gaps</a:t>
            </a:r>
          </a:p>
        </p:txBody>
      </p:sp>
      <p:sp>
        <p:nvSpPr>
          <p:cNvPr id="10" name="Rectangle 9"/>
          <p:cNvSpPr/>
          <p:nvPr/>
        </p:nvSpPr>
        <p:spPr>
          <a:xfrm>
            <a:off x="-1" y="4326465"/>
            <a:ext cx="8161867" cy="474133"/>
          </a:xfrm>
          <a:prstGeom prst="rect">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lIns="365760" rtlCol="0" anchor="ctr"/>
          <a:lstStyle/>
          <a:p>
            <a:pPr marL="243836">
              <a:spcBef>
                <a:spcPts val="688"/>
              </a:spcBef>
              <a:buSzPct val="89000"/>
            </a:pPr>
            <a:r>
              <a:rPr lang="en-US" sz="2000" b="1" dirty="0">
                <a:solidFill>
                  <a:srgbClr val="000000"/>
                </a:solidFill>
                <a:latin typeface="Arial" charset="0"/>
                <a:cs typeface="Arial" charset="0"/>
                <a:sym typeface="Arial" charset="0"/>
              </a:rPr>
              <a:t>Timeline for transition</a:t>
            </a:r>
          </a:p>
        </p:txBody>
      </p:sp>
      <p:sp>
        <p:nvSpPr>
          <p:cNvPr id="18" name="TextBox 17"/>
          <p:cNvSpPr txBox="1"/>
          <p:nvPr/>
        </p:nvSpPr>
        <p:spPr>
          <a:xfrm>
            <a:off x="2116675" y="939800"/>
            <a:ext cx="8254997" cy="846386"/>
          </a:xfrm>
          <a:prstGeom prst="rect">
            <a:avLst/>
          </a:prstGeom>
          <a:noFill/>
        </p:spPr>
        <p:txBody>
          <a:bodyPr wrap="square" rtlCol="0">
            <a:spAutoFit/>
          </a:bodyPr>
          <a:lstStyle/>
          <a:p>
            <a:r>
              <a:rPr lang="en-CA" sz="2400" b="1" dirty="0" smtClean="0">
                <a:solidFill>
                  <a:srgbClr val="FFFFFF"/>
                </a:solidFill>
              </a:rPr>
              <a:t>CONSERVATION – BENEFITS – MONITORING</a:t>
            </a:r>
            <a:endParaRPr lang="en-US" sz="2400" b="1" dirty="0" smtClean="0">
              <a:solidFill>
                <a:srgbClr val="FFFFFF"/>
              </a:solidFill>
            </a:endParaRPr>
          </a:p>
          <a:p>
            <a:endParaRPr lang="en-US" b="1" dirty="0"/>
          </a:p>
        </p:txBody>
      </p:sp>
    </p:spTree>
    <p:extLst>
      <p:ext uri="{BB962C8B-B14F-4D97-AF65-F5344CB8AC3E}">
        <p14:creationId xmlns:p14="http://schemas.microsoft.com/office/powerpoint/2010/main" val="159372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2868"/>
            <a:ext cx="9144000" cy="4220632"/>
          </a:xfrm>
          <a:prstGeom prst="rect">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 name="Rectangle 2"/>
          <p:cNvSpPr/>
          <p:nvPr/>
        </p:nvSpPr>
        <p:spPr>
          <a:xfrm>
            <a:off x="0" y="1574810"/>
            <a:ext cx="7662333" cy="474133"/>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274320" rtlCol="0" anchor="ctr"/>
          <a:lstStyle/>
          <a:p>
            <a:pPr lvl="1" eaLnBrk="0" hangingPunct="0"/>
            <a:r>
              <a:rPr lang="en-CA" sz="2000" b="1" dirty="0">
                <a:solidFill>
                  <a:srgbClr val="000000"/>
                </a:solidFill>
                <a:latin typeface="Arial"/>
                <a:cs typeface="Arial"/>
              </a:rPr>
              <a:t>Brief summary of CA</a:t>
            </a:r>
          </a:p>
        </p:txBody>
      </p:sp>
      <p:sp>
        <p:nvSpPr>
          <p:cNvPr id="5" name="Rectangle 4"/>
          <p:cNvSpPr>
            <a:spLocks/>
          </p:cNvSpPr>
          <p:nvPr/>
        </p:nvSpPr>
        <p:spPr bwMode="auto">
          <a:xfrm>
            <a:off x="507998" y="421219"/>
            <a:ext cx="8796867" cy="582930"/>
          </a:xfrm>
          <a:prstGeom prst="rect">
            <a:avLst/>
          </a:prstGeom>
          <a:noFill/>
          <a:ln w="12700">
            <a:noFill/>
            <a:miter lim="800000"/>
            <a:headEnd/>
            <a:tailEnd/>
          </a:ln>
        </p:spPr>
        <p:txBody>
          <a:bodyPr lIns="0" tIns="0" rIns="36280" bIns="0" anchor="ctr"/>
          <a:lstStyle/>
          <a:p>
            <a:pPr marL="35714"/>
            <a:r>
              <a:rPr lang="en-US" sz="4800" b="1" dirty="0">
                <a:ln>
                  <a:solidFill>
                    <a:srgbClr val="174685"/>
                  </a:solidFill>
                </a:ln>
                <a:solidFill>
                  <a:srgbClr val="174685"/>
                </a:solidFill>
                <a:latin typeface="Arial"/>
                <a:cs typeface="Arial"/>
                <a:sym typeface="Arial" charset="0"/>
              </a:rPr>
              <a:t>LONG-TERM FINANCING</a:t>
            </a:r>
          </a:p>
        </p:txBody>
      </p:sp>
      <p:sp>
        <p:nvSpPr>
          <p:cNvPr id="8" name="Rectangle 7"/>
          <p:cNvSpPr/>
          <p:nvPr/>
        </p:nvSpPr>
        <p:spPr>
          <a:xfrm>
            <a:off x="0" y="2177201"/>
            <a:ext cx="7662333" cy="47413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lIns="274320" rtlCol="0" anchor="ctr"/>
          <a:lstStyle/>
          <a:p>
            <a:pPr lvl="1" eaLnBrk="0" hangingPunct="0"/>
            <a:r>
              <a:rPr lang="en-CA" sz="2000" b="1" dirty="0">
                <a:solidFill>
                  <a:srgbClr val="000000"/>
                </a:solidFill>
                <a:latin typeface="Arial"/>
                <a:cs typeface="Arial"/>
              </a:rPr>
              <a:t>Annual budget</a:t>
            </a:r>
          </a:p>
        </p:txBody>
      </p:sp>
      <p:sp>
        <p:nvSpPr>
          <p:cNvPr id="7" name="Rectangle 6"/>
          <p:cNvSpPr/>
          <p:nvPr/>
        </p:nvSpPr>
        <p:spPr>
          <a:xfrm>
            <a:off x="0" y="2779593"/>
            <a:ext cx="7662333" cy="47413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274320" rtlCol="0" anchor="ctr"/>
          <a:lstStyle/>
          <a:p>
            <a:pPr lvl="1" eaLnBrk="0" hangingPunct="0"/>
            <a:r>
              <a:rPr lang="en-CA" sz="2000" b="1" dirty="0">
                <a:solidFill>
                  <a:srgbClr val="000000"/>
                </a:solidFill>
                <a:latin typeface="Arial"/>
                <a:cs typeface="Arial"/>
              </a:rPr>
              <a:t>Funding history</a:t>
            </a:r>
          </a:p>
        </p:txBody>
      </p:sp>
      <p:sp>
        <p:nvSpPr>
          <p:cNvPr id="9" name="Rectangle 8"/>
          <p:cNvSpPr/>
          <p:nvPr/>
        </p:nvSpPr>
        <p:spPr>
          <a:xfrm>
            <a:off x="0" y="3365051"/>
            <a:ext cx="7662333" cy="474133"/>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lIns="274320" rtlCol="0" anchor="ctr"/>
          <a:lstStyle/>
          <a:p>
            <a:pPr lvl="1" eaLnBrk="0" hangingPunct="0"/>
            <a:r>
              <a:rPr lang="en-CA" sz="2000" b="1" dirty="0">
                <a:solidFill>
                  <a:srgbClr val="000000"/>
                </a:solidFill>
                <a:latin typeface="Arial"/>
                <a:cs typeface="Arial"/>
              </a:rPr>
              <a:t>Mid/long-term financing vision</a:t>
            </a:r>
          </a:p>
        </p:txBody>
      </p:sp>
      <p:sp>
        <p:nvSpPr>
          <p:cNvPr id="10" name="Rectangle 9"/>
          <p:cNvSpPr/>
          <p:nvPr/>
        </p:nvSpPr>
        <p:spPr>
          <a:xfrm>
            <a:off x="0" y="4565111"/>
            <a:ext cx="7662333" cy="474133"/>
          </a:xfrm>
          <a:prstGeom prst="rect">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lIns="548640" rtlCol="0" anchor="ctr"/>
          <a:lstStyle/>
          <a:p>
            <a:pPr>
              <a:spcBef>
                <a:spcPts val="1205"/>
              </a:spcBef>
              <a:buSzPct val="89000"/>
            </a:pPr>
            <a:r>
              <a:rPr lang="en-CA" sz="2000" b="1" dirty="0" err="1">
                <a:solidFill>
                  <a:srgbClr val="000000"/>
                </a:solidFill>
                <a:latin typeface="Arial"/>
                <a:cs typeface="Arial"/>
              </a:rPr>
              <a:t>Workplan</a:t>
            </a:r>
            <a:endParaRPr lang="en-US" sz="2000" b="1" dirty="0">
              <a:solidFill>
                <a:srgbClr val="000000"/>
              </a:solidFill>
              <a:latin typeface="Arial"/>
              <a:cs typeface="Arial"/>
            </a:endParaRPr>
          </a:p>
        </p:txBody>
      </p:sp>
      <p:sp>
        <p:nvSpPr>
          <p:cNvPr id="22" name="Rectangle 21"/>
          <p:cNvSpPr/>
          <p:nvPr/>
        </p:nvSpPr>
        <p:spPr>
          <a:xfrm>
            <a:off x="0" y="3972222"/>
            <a:ext cx="7662333" cy="474133"/>
          </a:xfrm>
          <a:prstGeom prst="rect">
            <a:avLst/>
          </a:prstGeom>
          <a:solidFill>
            <a:srgbClr val="FFE76F"/>
          </a:solidFill>
          <a:ln>
            <a:noFill/>
          </a:ln>
        </p:spPr>
        <p:style>
          <a:lnRef idx="1">
            <a:schemeClr val="accent1"/>
          </a:lnRef>
          <a:fillRef idx="3">
            <a:schemeClr val="accent1"/>
          </a:fillRef>
          <a:effectRef idx="2">
            <a:schemeClr val="accent1"/>
          </a:effectRef>
          <a:fontRef idx="minor">
            <a:schemeClr val="lt1"/>
          </a:fontRef>
        </p:style>
        <p:txBody>
          <a:bodyPr lIns="274320" rtlCol="0" anchor="ctr"/>
          <a:lstStyle/>
          <a:p>
            <a:pPr lvl="1" eaLnBrk="0" hangingPunct="0"/>
            <a:r>
              <a:rPr lang="en-CA" sz="2000" b="1" dirty="0">
                <a:solidFill>
                  <a:srgbClr val="000000"/>
                </a:solidFill>
                <a:latin typeface="Arial"/>
                <a:cs typeface="Arial"/>
              </a:rPr>
              <a:t>Current and potential prospects</a:t>
            </a:r>
          </a:p>
        </p:txBody>
      </p:sp>
      <p:sp>
        <p:nvSpPr>
          <p:cNvPr id="24" name="TextBox 23"/>
          <p:cNvSpPr txBox="1"/>
          <p:nvPr/>
        </p:nvSpPr>
        <p:spPr>
          <a:xfrm>
            <a:off x="2116675" y="939800"/>
            <a:ext cx="8254997" cy="846386"/>
          </a:xfrm>
          <a:prstGeom prst="rect">
            <a:avLst/>
          </a:prstGeom>
          <a:noFill/>
        </p:spPr>
        <p:txBody>
          <a:bodyPr wrap="square" rtlCol="0">
            <a:spAutoFit/>
          </a:bodyPr>
          <a:lstStyle/>
          <a:p>
            <a:r>
              <a:rPr lang="en-CA" sz="2400" b="1" dirty="0" smtClean="0">
                <a:solidFill>
                  <a:srgbClr val="FFFFFF"/>
                </a:solidFill>
              </a:rPr>
              <a:t>CONSERVATION – BENEFITS – MONITORING</a:t>
            </a:r>
            <a:endParaRPr lang="en-US" sz="2400" b="1" dirty="0" smtClean="0">
              <a:solidFill>
                <a:srgbClr val="FFFFFF"/>
              </a:solidFill>
            </a:endParaRPr>
          </a:p>
          <a:p>
            <a:endParaRPr lang="en-US" b="1" dirty="0"/>
          </a:p>
        </p:txBody>
      </p:sp>
    </p:spTree>
    <p:extLst>
      <p:ext uri="{BB962C8B-B14F-4D97-AF65-F5344CB8AC3E}">
        <p14:creationId xmlns:p14="http://schemas.microsoft.com/office/powerpoint/2010/main" val="3468029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7" grpId="0" animBg="1"/>
      <p:bldP spid="9" grpId="0" animBg="1"/>
      <p:bldP spid="1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flipV="1">
            <a:off x="2324100" y="1955800"/>
            <a:ext cx="673100" cy="279400"/>
          </a:xfrm>
          <a:prstGeom prst="line">
            <a:avLst/>
          </a:prstGeom>
          <a:ln w="38100" cmpd="sng">
            <a:solidFill>
              <a:srgbClr val="F2BD3E"/>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6080125" y="1981200"/>
            <a:ext cx="650875" cy="196850"/>
          </a:xfrm>
          <a:prstGeom prst="line">
            <a:avLst/>
          </a:prstGeom>
          <a:ln w="38100" cmpd="sng">
            <a:solidFill>
              <a:srgbClr val="F2BD3E"/>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608652" y="1485900"/>
            <a:ext cx="0" cy="292100"/>
          </a:xfrm>
          <a:prstGeom prst="line">
            <a:avLst/>
          </a:prstGeom>
          <a:ln w="38100" cmpd="sng">
            <a:solidFill>
              <a:srgbClr val="F2BD3E"/>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08652" y="3386666"/>
            <a:ext cx="0" cy="217560"/>
          </a:xfrm>
          <a:prstGeom prst="line">
            <a:avLst/>
          </a:prstGeom>
          <a:ln w="38100" cmpd="sng">
            <a:solidFill>
              <a:srgbClr val="F2BD3E"/>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2235200" y="3006725"/>
            <a:ext cx="809625" cy="422275"/>
          </a:xfrm>
          <a:prstGeom prst="line">
            <a:avLst/>
          </a:prstGeom>
          <a:ln w="38100" cmpd="sng">
            <a:solidFill>
              <a:srgbClr val="F2BD3E"/>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42000" y="3060700"/>
            <a:ext cx="952500" cy="406400"/>
          </a:xfrm>
          <a:prstGeom prst="line">
            <a:avLst/>
          </a:prstGeom>
          <a:ln w="38100" cmpd="sng">
            <a:solidFill>
              <a:srgbClr val="F2BD3E"/>
            </a:solidFill>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6609399" y="3073405"/>
            <a:ext cx="2286000" cy="1371600"/>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rgbClr val="000000"/>
                </a:solidFill>
                <a:latin typeface="Arial"/>
                <a:cs typeface="Arial"/>
              </a:rPr>
              <a:t>Trust funds</a:t>
            </a:r>
          </a:p>
        </p:txBody>
      </p:sp>
      <p:sp>
        <p:nvSpPr>
          <p:cNvPr id="21" name="Oval 20"/>
          <p:cNvSpPr/>
          <p:nvPr/>
        </p:nvSpPr>
        <p:spPr>
          <a:xfrm>
            <a:off x="184728" y="986375"/>
            <a:ext cx="2286000" cy="137160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solidFill>
                  <a:srgbClr val="000000"/>
                </a:solidFill>
                <a:latin typeface="Arial"/>
                <a:cs typeface="Arial"/>
              </a:rPr>
              <a:t>Community enterprise (ecotourism, NTFPs)</a:t>
            </a:r>
          </a:p>
        </p:txBody>
      </p:sp>
      <p:sp>
        <p:nvSpPr>
          <p:cNvPr id="32" name="Oval 31"/>
          <p:cNvSpPr/>
          <p:nvPr/>
        </p:nvSpPr>
        <p:spPr>
          <a:xfrm>
            <a:off x="184728" y="3073405"/>
            <a:ext cx="2286000" cy="1371600"/>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latin typeface="Arial"/>
                <a:cs typeface="Arial"/>
              </a:rPr>
              <a:t>Ongoing fundraising (individuals, foundations, </a:t>
            </a:r>
            <a:r>
              <a:rPr lang="en-US" sz="1400" b="1" dirty="0" err="1">
                <a:latin typeface="Arial"/>
                <a:cs typeface="Arial"/>
              </a:rPr>
              <a:t>env</a:t>
            </a:r>
            <a:r>
              <a:rPr lang="en-US" sz="1400" b="1" dirty="0">
                <a:latin typeface="Arial"/>
                <a:cs typeface="Arial"/>
              </a:rPr>
              <a:t>/</a:t>
            </a:r>
            <a:r>
              <a:rPr lang="en-US" sz="1400" b="1" dirty="0" err="1">
                <a:latin typeface="Arial"/>
                <a:cs typeface="Arial"/>
              </a:rPr>
              <a:t>dev</a:t>
            </a:r>
            <a:r>
              <a:rPr lang="en-US" sz="1400" b="1" dirty="0">
                <a:latin typeface="Arial"/>
                <a:cs typeface="Arial"/>
              </a:rPr>
              <a:t> orgs)</a:t>
            </a:r>
          </a:p>
        </p:txBody>
      </p:sp>
      <p:sp>
        <p:nvSpPr>
          <p:cNvPr id="30" name="Oval 29"/>
          <p:cNvSpPr/>
          <p:nvPr/>
        </p:nvSpPr>
        <p:spPr>
          <a:xfrm>
            <a:off x="3465652" y="3604226"/>
            <a:ext cx="2286000" cy="1371600"/>
          </a:xfrm>
          <a:prstGeom prst="ellipse">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latin typeface="Arial"/>
                <a:cs typeface="Arial"/>
              </a:rPr>
              <a:t>Corporate partners (purchasing, offsets, CSR)</a:t>
            </a:r>
          </a:p>
        </p:txBody>
      </p:sp>
      <p:sp>
        <p:nvSpPr>
          <p:cNvPr id="25" name="Oval 24"/>
          <p:cNvSpPr/>
          <p:nvPr/>
        </p:nvSpPr>
        <p:spPr>
          <a:xfrm>
            <a:off x="6609399" y="986375"/>
            <a:ext cx="2286000" cy="1371600"/>
          </a:xfrm>
          <a:prstGeom prst="ellipse">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smtClean="0">
                <a:latin typeface="Arial"/>
                <a:cs typeface="Arial"/>
              </a:rPr>
              <a:t>Government </a:t>
            </a:r>
            <a:r>
              <a:rPr lang="en-US" sz="1400" b="1" dirty="0">
                <a:latin typeface="Arial"/>
                <a:cs typeface="Arial"/>
              </a:rPr>
              <a:t>programs</a:t>
            </a:r>
          </a:p>
        </p:txBody>
      </p:sp>
      <p:sp>
        <p:nvSpPr>
          <p:cNvPr id="18" name="Oval 17"/>
          <p:cNvSpPr/>
          <p:nvPr/>
        </p:nvSpPr>
        <p:spPr>
          <a:xfrm>
            <a:off x="2676354" y="1778000"/>
            <a:ext cx="3864596" cy="1608666"/>
          </a:xfrm>
          <a:prstGeom prst="ellipse">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CA" sz="2800" b="1" dirty="0" smtClean="0">
                <a:solidFill>
                  <a:srgbClr val="000000"/>
                </a:solidFill>
                <a:latin typeface="Arial"/>
                <a:cs typeface="Arial"/>
              </a:rPr>
              <a:t>SECURE FINANCING VISION</a:t>
            </a:r>
            <a:endParaRPr lang="en-US" sz="2800" b="1" dirty="0">
              <a:solidFill>
                <a:srgbClr val="000000"/>
              </a:solidFill>
              <a:latin typeface="Arial"/>
              <a:cs typeface="Arial"/>
            </a:endParaRPr>
          </a:p>
        </p:txBody>
      </p:sp>
      <p:sp>
        <p:nvSpPr>
          <p:cNvPr id="43" name="Oval 42"/>
          <p:cNvSpPr/>
          <p:nvPr/>
        </p:nvSpPr>
        <p:spPr>
          <a:xfrm>
            <a:off x="3465652" y="114300"/>
            <a:ext cx="2286000" cy="1371600"/>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b="1" dirty="0">
                <a:latin typeface="Arial"/>
                <a:cs typeface="Arial"/>
              </a:rPr>
              <a:t>Payments for Ecosystem Services (water, REDD+)</a:t>
            </a:r>
          </a:p>
        </p:txBody>
      </p:sp>
    </p:spTree>
    <p:extLst>
      <p:ext uri="{BB962C8B-B14F-4D97-AF65-F5344CB8AC3E}">
        <p14:creationId xmlns:p14="http://schemas.microsoft.com/office/powerpoint/2010/main" val="2383163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flipH="1">
            <a:off x="4290502" y="2513740"/>
            <a:ext cx="202659" cy="1445261"/>
          </a:xfrm>
          <a:prstGeom prst="line">
            <a:avLst/>
          </a:prstGeom>
          <a:ln>
            <a:solidFill>
              <a:srgbClr val="F2BD3E"/>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2945718" y="1237855"/>
            <a:ext cx="490954" cy="501546"/>
          </a:xfrm>
          <a:prstGeom prst="line">
            <a:avLst/>
          </a:prstGeom>
          <a:ln>
            <a:solidFill>
              <a:srgbClr val="F2BD3E"/>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081214" y="2488691"/>
            <a:ext cx="1641197" cy="424536"/>
          </a:xfrm>
          <a:prstGeom prst="line">
            <a:avLst/>
          </a:prstGeom>
          <a:ln>
            <a:solidFill>
              <a:srgbClr val="F2BD3E"/>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838072" y="1269868"/>
            <a:ext cx="1152672" cy="586915"/>
          </a:xfrm>
          <a:prstGeom prst="line">
            <a:avLst/>
          </a:prstGeom>
          <a:ln>
            <a:solidFill>
              <a:srgbClr val="F2BD3E"/>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173246" y="2478723"/>
            <a:ext cx="1870863" cy="936049"/>
          </a:xfrm>
          <a:prstGeom prst="line">
            <a:avLst/>
          </a:prstGeom>
          <a:ln>
            <a:solidFill>
              <a:srgbClr val="F2BD3E"/>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647356" y="1493967"/>
            <a:ext cx="3886200" cy="1600200"/>
          </a:xfrm>
          <a:prstGeom prst="ellipse">
            <a:avLst/>
          </a:prstGeom>
          <a:solidFill>
            <a:srgbClr val="F2BD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5" name="Rectangle 34"/>
          <p:cNvSpPr>
            <a:spLocks/>
          </p:cNvSpPr>
          <p:nvPr/>
        </p:nvSpPr>
        <p:spPr bwMode="auto">
          <a:xfrm>
            <a:off x="2650482" y="2012611"/>
            <a:ext cx="3742268" cy="527040"/>
          </a:xfrm>
          <a:prstGeom prst="rect">
            <a:avLst/>
          </a:prstGeom>
          <a:noFill/>
          <a:ln w="12700">
            <a:noFill/>
            <a:miter lim="800000"/>
            <a:headEnd/>
            <a:tailEnd/>
          </a:ln>
        </p:spPr>
        <p:txBody>
          <a:bodyPr lIns="0" tIns="0" rIns="36280" bIns="0" anchor="ctr"/>
          <a:lstStyle/>
          <a:p>
            <a:pPr marL="35714" algn="ctr"/>
            <a:r>
              <a:rPr lang="en-US" sz="3200" b="1" dirty="0" smtClean="0">
                <a:solidFill>
                  <a:schemeClr val="tx1"/>
                </a:solidFill>
                <a:latin typeface="Arial"/>
                <a:cs typeface="Arial"/>
                <a:sym typeface="Arial" charset="0"/>
              </a:rPr>
              <a:t>LONG-TERM</a:t>
            </a:r>
          </a:p>
          <a:p>
            <a:pPr marL="35714" algn="ctr"/>
            <a:r>
              <a:rPr lang="en-US" sz="3200" b="1" dirty="0" smtClean="0">
                <a:solidFill>
                  <a:schemeClr val="tx1"/>
                </a:solidFill>
                <a:latin typeface="Arial"/>
                <a:cs typeface="Arial"/>
                <a:sym typeface="Arial" charset="0"/>
              </a:rPr>
              <a:t>RESILIENCE</a:t>
            </a:r>
            <a:endParaRPr lang="en-US" sz="3200" b="1" dirty="0">
              <a:solidFill>
                <a:schemeClr val="tx1"/>
              </a:solidFill>
              <a:latin typeface="Arial"/>
              <a:cs typeface="Arial"/>
              <a:sym typeface="Arial" charset="0"/>
            </a:endParaRPr>
          </a:p>
        </p:txBody>
      </p:sp>
      <p:sp>
        <p:nvSpPr>
          <p:cNvPr id="34" name="Oval 33"/>
          <p:cNvSpPr/>
          <p:nvPr/>
        </p:nvSpPr>
        <p:spPr>
          <a:xfrm>
            <a:off x="6614104" y="2893901"/>
            <a:ext cx="2286000" cy="1371600"/>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120"/>
              </a:lnSpc>
            </a:pPr>
            <a:r>
              <a:rPr lang="en-CA" sz="1800" b="1" dirty="0">
                <a:solidFill>
                  <a:srgbClr val="000000"/>
                </a:solidFill>
                <a:latin typeface="Arial" charset="0"/>
                <a:cs typeface="Arial" charset="0"/>
                <a:sym typeface="Arial" charset="0"/>
              </a:rPr>
              <a:t>Pride</a:t>
            </a:r>
            <a:endParaRPr lang="en-US" altLang="es-CO" sz="1800" b="1" dirty="0">
              <a:solidFill>
                <a:srgbClr val="000000"/>
              </a:solidFill>
              <a:latin typeface="Arial"/>
              <a:cs typeface="Arial"/>
            </a:endParaRPr>
          </a:p>
        </p:txBody>
      </p:sp>
      <p:sp>
        <p:nvSpPr>
          <p:cNvPr id="21" name="Oval 20"/>
          <p:cNvSpPr/>
          <p:nvPr/>
        </p:nvSpPr>
        <p:spPr>
          <a:xfrm>
            <a:off x="1280747" y="96043"/>
            <a:ext cx="2286000" cy="137160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120"/>
              </a:lnSpc>
              <a:spcBef>
                <a:spcPts val="688"/>
              </a:spcBef>
              <a:buSzPct val="89000"/>
            </a:pPr>
            <a:r>
              <a:rPr lang="en-US" sz="1800" b="1" dirty="0" smtClean="0">
                <a:solidFill>
                  <a:srgbClr val="000000"/>
                </a:solidFill>
                <a:latin typeface="Arial" charset="0"/>
                <a:cs typeface="Arial" charset="0"/>
                <a:sym typeface="Arial" charset="0"/>
              </a:rPr>
              <a:t>Employment, income</a:t>
            </a:r>
            <a:endParaRPr lang="en-CA" sz="1800" b="1" dirty="0">
              <a:solidFill>
                <a:srgbClr val="000000"/>
              </a:solidFill>
              <a:latin typeface="Arial" charset="0"/>
              <a:cs typeface="Arial" charset="0"/>
              <a:sym typeface="Arial" charset="0"/>
            </a:endParaRPr>
          </a:p>
        </p:txBody>
      </p:sp>
      <p:sp>
        <p:nvSpPr>
          <p:cNvPr id="32" name="Oval 31"/>
          <p:cNvSpPr/>
          <p:nvPr/>
        </p:nvSpPr>
        <p:spPr>
          <a:xfrm>
            <a:off x="92675" y="2296316"/>
            <a:ext cx="2286000" cy="1371600"/>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120"/>
              </a:lnSpc>
              <a:spcBef>
                <a:spcPts val="688"/>
              </a:spcBef>
              <a:buSzPct val="89000"/>
            </a:pPr>
            <a:r>
              <a:rPr lang="en-CA" sz="1800" b="1" dirty="0">
                <a:solidFill>
                  <a:srgbClr val="000000"/>
                </a:solidFill>
                <a:latin typeface="Arial" charset="0"/>
                <a:cs typeface="Arial" charset="0"/>
                <a:sym typeface="Arial" charset="0"/>
              </a:rPr>
              <a:t>Awareness of benefits</a:t>
            </a:r>
          </a:p>
        </p:txBody>
      </p:sp>
      <p:sp>
        <p:nvSpPr>
          <p:cNvPr id="30" name="Oval 29"/>
          <p:cNvSpPr/>
          <p:nvPr/>
        </p:nvSpPr>
        <p:spPr>
          <a:xfrm>
            <a:off x="3164951" y="3643848"/>
            <a:ext cx="2286000" cy="1371600"/>
          </a:xfrm>
          <a:prstGeom prst="ellipse">
            <a:avLst/>
          </a:prstGeom>
          <a:solidFill>
            <a:srgbClr val="174685"/>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120"/>
              </a:lnSpc>
              <a:spcBef>
                <a:spcPts val="688"/>
              </a:spcBef>
              <a:buSzPct val="89000"/>
            </a:pPr>
            <a:r>
              <a:rPr lang="en-CA" sz="1800" b="1" dirty="0">
                <a:solidFill>
                  <a:srgbClr val="FFFFFF"/>
                </a:solidFill>
                <a:latin typeface="Arial" charset="0"/>
                <a:cs typeface="Arial" charset="0"/>
                <a:sym typeface="Arial" charset="0"/>
              </a:rPr>
              <a:t>Institutional strength</a:t>
            </a:r>
          </a:p>
        </p:txBody>
      </p:sp>
      <p:sp>
        <p:nvSpPr>
          <p:cNvPr id="25" name="Oval 24"/>
          <p:cNvSpPr/>
          <p:nvPr/>
        </p:nvSpPr>
        <p:spPr>
          <a:xfrm>
            <a:off x="6510642" y="344581"/>
            <a:ext cx="2286000" cy="1371600"/>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120"/>
              </a:lnSpc>
              <a:spcBef>
                <a:spcPts val="688"/>
              </a:spcBef>
              <a:buSzPct val="89000"/>
            </a:pPr>
            <a:r>
              <a:rPr lang="en-CA" sz="1800" b="1" dirty="0">
                <a:solidFill>
                  <a:schemeClr val="bg1"/>
                </a:solidFill>
                <a:latin typeface="Arial" charset="0"/>
                <a:cs typeface="Arial" charset="0"/>
                <a:sym typeface="Arial" charset="0"/>
              </a:rPr>
              <a:t>Legal status</a:t>
            </a:r>
            <a:endParaRPr lang="en-US" sz="1800" b="1" dirty="0">
              <a:solidFill>
                <a:schemeClr val="bg1"/>
              </a:solidFill>
              <a:latin typeface="Arial" charset="0"/>
              <a:cs typeface="Arial" charset="0"/>
              <a:sym typeface="Arial" charset="0"/>
            </a:endParaRPr>
          </a:p>
        </p:txBody>
      </p:sp>
    </p:spTree>
    <p:extLst>
      <p:ext uri="{BB962C8B-B14F-4D97-AF65-F5344CB8AC3E}">
        <p14:creationId xmlns:p14="http://schemas.microsoft.com/office/powerpoint/2010/main" val="3611955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ver / Divider / Title Slide (orange) – 2 photos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 Divider / Title Slide (green) – 2 photos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vider 2Up">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Divider 2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 Divider / Title Slide (blue) – 2 photos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 Slide (orange) – 1 photo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Orange">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xt Slide (orange) – 1 photo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Orange">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xt Slide (orange) – 1 photo requi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Orange">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 Slide with Graphic (orange) ">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4">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xt Slide with Graphic (green) ">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1">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objectDefaults>
  <a:extraClrSchemeLst>
    <a:extraClrScheme>
      <a:clrScheme name="Text Photo 1Up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xt Slide with Graphic (bl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 Photo 1Up copy 3">
      <a:majorFont>
        <a:latin typeface="Helvetica Neue Light"/>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Helvetica Neue Light" pitchFamily="-107" charset="0"/>
            <a:sym typeface="Helvetica Neue Light" pitchFamily="-107" charset="0"/>
          </a:defRPr>
        </a:defPPr>
      </a:lstStyle>
    </a:lnDef>
    <a:txDef>
      <a:spPr bwMode="auto">
        <a:noFill/>
        <a:ln w="12700">
          <a:noFill/>
          <a:miter lim="800000"/>
          <a:headEnd/>
          <a:tailEnd/>
        </a:ln>
      </a:spPr>
      <a:bodyPr lIns="38100" tIns="38100" rIns="38100" bIns="38100"/>
      <a:lstStyle>
        <a:defPPr algn="l" eaLnBrk="0" hangingPunct="0">
          <a:defRPr sz="5700" dirty="0">
            <a:solidFill>
              <a:srgbClr val="FFFFFF"/>
            </a:solidFill>
          </a:defRPr>
        </a:defPPr>
      </a:lstStyle>
    </a:txDef>
  </a:objectDefaults>
  <a:extraClrSchemeLst>
    <a:extraClrScheme>
      <a:clrScheme name="Text Photo 1Up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364CB4278C7345AF9A470FDD2EC510" ma:contentTypeVersion="1" ma:contentTypeDescription="Create a new document." ma:contentTypeScope="" ma:versionID="ee536c052892328987a5380c84d610fc">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CF6C1C6-E0EC-4A81-A663-A8FA0DAE2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0114DE5-65DA-4DAA-ABAC-44801472E465}">
  <ds:schemaRefs>
    <ds:schemaRef ds:uri="http://schemas.microsoft.com/sharepoint/v3/contenttype/forms"/>
  </ds:schemaRefs>
</ds:datastoreItem>
</file>

<file path=customXml/itemProps3.xml><?xml version="1.0" encoding="utf-8"?>
<ds:datastoreItem xmlns:ds="http://schemas.openxmlformats.org/officeDocument/2006/customXml" ds:itemID="{9CE791D7-7377-4D25-BB1C-947536495E9D}">
  <ds:schemaRefs>
    <ds:schemaRef ds:uri="http://schemas.microsoft.com/office/2006/documentManagement/types"/>
    <ds:schemaRef ds:uri="http://purl.org/dc/dcmitype/"/>
    <ds:schemaRef ds:uri="http://schemas.microsoft.com/sharepoint/v3"/>
    <ds:schemaRef ds:uri="http://purl.org/dc/elements/1.1/"/>
    <ds:schemaRef ds:uri="http://www.w3.org/XML/1998/namespace"/>
    <ds:schemaRef ds:uri="http://schemas.microsoft.com/office/2006/metadata/properti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14197</TotalTime>
  <Pages>0</Pages>
  <Words>663</Words>
  <Characters>0</Characters>
  <Application>Microsoft Office PowerPoint</Application>
  <PresentationFormat>On-screen Show (16:9)</PresentationFormat>
  <Lines>0</Lines>
  <Paragraphs>88</Paragraphs>
  <Slides>10</Slides>
  <Notes>10</Notes>
  <HiddenSlides>0</HiddenSlides>
  <MMClips>0</MMClips>
  <ScaleCrop>false</ScaleCrop>
  <HeadingPairs>
    <vt:vector size="4" baseType="variant">
      <vt:variant>
        <vt:lpstr>Theme</vt:lpstr>
      </vt:variant>
      <vt:variant>
        <vt:i4>15</vt:i4>
      </vt:variant>
      <vt:variant>
        <vt:lpstr>Slide Titles</vt:lpstr>
      </vt:variant>
      <vt:variant>
        <vt:i4>10</vt:i4>
      </vt:variant>
    </vt:vector>
  </HeadingPairs>
  <TitlesOfParts>
    <vt:vector size="25" baseType="lpstr">
      <vt:lpstr>Cover / Divider / Title Slide (orange) – 2 photos required</vt:lpstr>
      <vt:lpstr>Cover / Divider / Title Slide (green) – 2 photos required</vt:lpstr>
      <vt:lpstr>Cover / Divider / Title Slide (blue) – 2 photos required</vt:lpstr>
      <vt:lpstr>Text Slide (orange) – 1 photo required</vt:lpstr>
      <vt:lpstr>1_Text Slide (orange) – 1 photo required</vt:lpstr>
      <vt:lpstr>2_Text Slide (orange) – 1 photo required</vt:lpstr>
      <vt:lpstr>Text Slide with Graphic (orange) </vt:lpstr>
      <vt:lpstr>Text Slide with Graphic (green) </vt:lpstr>
      <vt:lpstr>Text Slide with Graphic (blue)</vt:lpstr>
      <vt:lpstr>1_Text Slide with Graphic (blue)</vt:lpstr>
      <vt:lpstr>2_Text Slide with Graphic (blue)</vt:lpstr>
      <vt:lpstr>3_Text Slide with Graphic (blue)</vt:lpstr>
      <vt:lpstr>4_Text Slide with Graphic (blue)</vt:lpstr>
      <vt:lpstr>5_Text Slide with Graphic (blue)</vt:lpstr>
      <vt:lpstr>Office Theme</vt:lpstr>
      <vt:lpstr>6: 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Eduard Niesten</dc:creator>
  <cp:lastModifiedBy>uOttawa</cp:lastModifiedBy>
  <cp:revision>972</cp:revision>
  <dcterms:created xsi:type="dcterms:W3CDTF">2011-05-26T00:15:19Z</dcterms:created>
  <dcterms:modified xsi:type="dcterms:W3CDTF">2016-05-28T14:51:39Z</dcterms:modified>
</cp:coreProperties>
</file>